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a0487363142a4f90" /><Relationship Type="http://schemas.openxmlformats.org/officeDocument/2006/relationships/extended-properties" Target="/docProps/app.xml" Id="R6aba6fb741664365" /><Relationship Type="http://schemas.openxmlformats.org/officeDocument/2006/relationships/officeDocument" Target="/ppt/presentation.xml" Id="Rff229df4d8a8423d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2026-06-03T14:40:41.8110000Z</dcterms:created>
  <dcterms:modified xsi:type="dcterms:W3CDTF">2026-06-03T14:40:41.8110000Z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415b580c11a4b1d" /><Relationship Type="http://schemas.openxmlformats.org/officeDocument/2006/relationships/slideMaster" Target="/ppt/slideMasters/slideMaster1.xml" Id="Rd7ea21cccd49475c" /><Relationship Type="http://schemas.openxmlformats.org/officeDocument/2006/relationships/notesMaster" Target="/ppt/notesMasters/notesMaster1.xml" Id="Re3cb8ca43f3f4a79" /><Relationship Type="http://schemas.openxmlformats.org/officeDocument/2006/relationships/presProps" Target="/ppt/presProps.xml" Id="Rbd6e3fab2ded4e4e" /><Relationship Type="http://schemas.openxmlformats.org/officeDocument/2006/relationships/viewProps" Target="/ppt/viewProps.xml" Id="Ra3bed7d1141e4054" /><Relationship Type="http://schemas.openxmlformats.org/officeDocument/2006/relationships/tableStyles" Target="/ppt/tableStyles.xml" Id="Rcceac715332c4a6c" /><Relationship Type="http://schemas.openxmlformats.org/officeDocument/2006/relationships/slide" Target="/ppt/slides/slide1.xml" Id="R69872f59af224c1e" /><Relationship Type="http://schemas.openxmlformats.org/officeDocument/2006/relationships/slide" Target="/ppt/slides/slide2.xml" Id="R5cbbdd33ab4c4387" /><Relationship Type="http://schemas.openxmlformats.org/officeDocument/2006/relationships/slide" Target="/ppt/slides/slide3.xml" Id="R84eb53aa329548d0" /><Relationship Type="http://schemas.openxmlformats.org/officeDocument/2006/relationships/slide" Target="/ppt/slides/slide4.xml" Id="Rb3ad02abdd2842e8" /><Relationship Type="http://schemas.openxmlformats.org/officeDocument/2006/relationships/slide" Target="/ppt/slides/slide5.xml" Id="R47b1d222d9de479a" /><Relationship Type="http://schemas.openxmlformats.org/officeDocument/2006/relationships/slide" Target="/ppt/slides/slide6.xml" Id="R81a6ac2a347a4e3f" /><Relationship Type="http://schemas.openxmlformats.org/officeDocument/2006/relationships/slide" Target="/ppt/slides/slide7.xml" Id="Rbc7ec111a03145ce" /><Relationship Type="http://schemas.openxmlformats.org/officeDocument/2006/relationships/slide" Target="/ppt/slides/slide8.xml" Id="R6b60b3e233da481e" /><Relationship Type="http://schemas.openxmlformats.org/officeDocument/2006/relationships/slide" Target="/ppt/slides/slide9.xml" Id="Rbc6c28c5c10c4387" /><Relationship Type="http://schemas.openxmlformats.org/officeDocument/2006/relationships/slide" Target="/ppt/slides/slide10.xml" Id="R57280b0db85941c3" /><Relationship Type="http://schemas.openxmlformats.org/officeDocument/2006/relationships/slide" Target="/ppt/slides/slide11.xml" Id="R02c8033488224f04" /><Relationship Type="http://schemas.openxmlformats.org/officeDocument/2006/relationships/slide" Target="/ppt/slides/slide12.xml" Id="R066114bd45d243d2" /><Relationship Type="http://schemas.openxmlformats.org/officeDocument/2006/relationships/slide" Target="/ppt/slides/slide13.xml" Id="Rc6ccc5700a6d48cb" /><Relationship Type="http://schemas.openxmlformats.org/officeDocument/2006/relationships/slide" Target="/ppt/slides/slide14.xml" Id="R76ad030127ce4f9a" /><Relationship Type="http://schemas.openxmlformats.org/officeDocument/2006/relationships/slide" Target="/ppt/slides/slide15.xml" Id="Rf30b3b77389046b8" /><Relationship Type="http://schemas.openxmlformats.org/officeDocument/2006/relationships/slide" Target="/ppt/slides/slide16.xml" Id="R7cbe6baf57d74162" /><Relationship Type="http://schemas.openxmlformats.org/officeDocument/2006/relationships/slide" Target="/ppt/slides/slide17.xml" Id="R7319ac437fd04d64" /><Relationship Type="http://schemas.openxmlformats.org/officeDocument/2006/relationships/slide" Target="/ppt/slides/slide18.xml" Id="R073b90cb9ab84965" /><Relationship Type="http://schemas.openxmlformats.org/officeDocument/2006/relationships/slide" Target="/ppt/slides/slide19.xml" Id="Rab8c434b858343bc" /><Relationship Type="http://schemas.openxmlformats.org/officeDocument/2006/relationships/slide" Target="/ppt/slides/slide20.xml" Id="R9f275d9ef8d347a6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97527b271564f8f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2d8ea99ac2a4929" /><Relationship Type="http://schemas.openxmlformats.org/officeDocument/2006/relationships/notesMaster" Target="/ppt/notesMasters/notesMaster1.xml" Id="Ra2f13d8f576a4376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37fa863075f4092" /><Relationship Type="http://schemas.openxmlformats.org/officeDocument/2006/relationships/notesMaster" Target="/ppt/notesMasters/notesMaster1.xml" Id="Rea6a07e6f2f1463a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2a5a5e639ea419d" /><Relationship Type="http://schemas.openxmlformats.org/officeDocument/2006/relationships/notesMaster" Target="/ppt/notesMasters/notesMaster1.xml" Id="Rcd52158a148a4543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905418811674cb0" /><Relationship Type="http://schemas.openxmlformats.org/officeDocument/2006/relationships/notesMaster" Target="/ppt/notesMasters/notesMaster1.xml" Id="Rcba5ecfd9e004c60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8d527e4510a4d90" /><Relationship Type="http://schemas.openxmlformats.org/officeDocument/2006/relationships/notesMaster" Target="/ppt/notesMasters/notesMaster1.xml" Id="Rbc9f0df76ffd4907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e7c714bd2424ded" /><Relationship Type="http://schemas.openxmlformats.org/officeDocument/2006/relationships/notesMaster" Target="/ppt/notesMasters/notesMaster1.xml" Id="R3608604ac63241ac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c5594267ab447b5" /><Relationship Type="http://schemas.openxmlformats.org/officeDocument/2006/relationships/notesMaster" Target="/ppt/notesMasters/notesMaster1.xml" Id="Ra725a13cdc0143eb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4f5c4dfb8304802" /><Relationship Type="http://schemas.openxmlformats.org/officeDocument/2006/relationships/notesMaster" Target="/ppt/notesMasters/notesMaster1.xml" Id="Rd4d9a7c96e344008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a1d596b8b274d16" /><Relationship Type="http://schemas.openxmlformats.org/officeDocument/2006/relationships/notesMaster" Target="/ppt/notesMasters/notesMaster1.xml" Id="Rde56fb9b9e784487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8bef312501449a2" /><Relationship Type="http://schemas.openxmlformats.org/officeDocument/2006/relationships/notesMaster" Target="/ppt/notesMasters/notesMaster1.xml" Id="Re03eaa3a94074bbf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8b7437efe0641a6" /><Relationship Type="http://schemas.openxmlformats.org/officeDocument/2006/relationships/notesMaster" Target="/ppt/notesMasters/notesMaster1.xml" Id="Rae71194c4f604c81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490396d43b14be9" /><Relationship Type="http://schemas.openxmlformats.org/officeDocument/2006/relationships/notesMaster" Target="/ppt/notesMasters/notesMaster1.xml" Id="R2ccfecc4a8c34194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0ca9ca2a1c341ac" /><Relationship Type="http://schemas.openxmlformats.org/officeDocument/2006/relationships/notesMaster" Target="/ppt/notesMasters/notesMaster1.xml" Id="Re88e7e8accb84063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433cc877e104f99" /><Relationship Type="http://schemas.openxmlformats.org/officeDocument/2006/relationships/notesMaster" Target="/ppt/notesMasters/notesMaster1.xml" Id="Rdb5d3b8c5bc44e9b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c3be554fc4e46c1" /><Relationship Type="http://schemas.openxmlformats.org/officeDocument/2006/relationships/notesMaster" Target="/ppt/notesMasters/notesMaster1.xml" Id="Rb562874a5c9c4d46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64a4e7470734b00" /><Relationship Type="http://schemas.openxmlformats.org/officeDocument/2006/relationships/notesMaster" Target="/ppt/notesMasters/notesMaster1.xml" Id="Rb25b1016026443d0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f97986b510a488a" /><Relationship Type="http://schemas.openxmlformats.org/officeDocument/2006/relationships/notesMaster" Target="/ppt/notesMasters/notesMaster1.xml" Id="R7d7e1fc736fc42e7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3e79b8399fd46a9" /><Relationship Type="http://schemas.openxmlformats.org/officeDocument/2006/relationships/notesMaster" Target="/ppt/notesMasters/notesMaster1.xml" Id="Re7ad300a33a44127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d4b3cabaf6d4833" /><Relationship Type="http://schemas.openxmlformats.org/officeDocument/2006/relationships/notesMaster" Target="/ppt/notesMasters/notesMaster1.xml" Id="Rc1ceffc450ab4655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48c6ffec0c84a4e" /><Relationship Type="http://schemas.openxmlformats.org/officeDocument/2006/relationships/notesMaster" Target="/ppt/notesMasters/notesMaster1.xml" Id="R23fc66a6cf0c4725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a21cccd49475c"/>
  </p:sldMasterIdLst>
  <p:notesMasterIdLst>
    <p:notesMasterId xmlns:r="http://schemas.openxmlformats.org/officeDocument/2006/relationships" r:id="Re3cb8ca43f3f4a79"/>
  </p:notesMasterIdLst>
  <p:sldIdLst>
    <p:sldId xmlns:r="http://schemas.openxmlformats.org/officeDocument/2006/relationships" id="256" r:id="R69872f59af224c1e"/>
    <p:sldId xmlns:r="http://schemas.openxmlformats.org/officeDocument/2006/relationships" id="257" r:id="R5cbbdd33ab4c4387"/>
    <p:sldId xmlns:r="http://schemas.openxmlformats.org/officeDocument/2006/relationships" id="258" r:id="R84eb53aa329548d0"/>
    <p:sldId xmlns:r="http://schemas.openxmlformats.org/officeDocument/2006/relationships" id="259" r:id="Rb3ad02abdd2842e8"/>
    <p:sldId xmlns:r="http://schemas.openxmlformats.org/officeDocument/2006/relationships" id="260" r:id="R47b1d222d9de479a"/>
    <p:sldId xmlns:r="http://schemas.openxmlformats.org/officeDocument/2006/relationships" id="261" r:id="R81a6ac2a347a4e3f"/>
    <p:sldId xmlns:r="http://schemas.openxmlformats.org/officeDocument/2006/relationships" id="262" r:id="Rbc7ec111a03145ce"/>
    <p:sldId xmlns:r="http://schemas.openxmlformats.org/officeDocument/2006/relationships" id="263" r:id="R6b60b3e233da481e"/>
    <p:sldId xmlns:r="http://schemas.openxmlformats.org/officeDocument/2006/relationships" id="264" r:id="Rbc6c28c5c10c4387"/>
    <p:sldId xmlns:r="http://schemas.openxmlformats.org/officeDocument/2006/relationships" id="265" r:id="R57280b0db85941c3"/>
    <p:sldId xmlns:r="http://schemas.openxmlformats.org/officeDocument/2006/relationships" id="266" r:id="R02c8033488224f04"/>
    <p:sldId xmlns:r="http://schemas.openxmlformats.org/officeDocument/2006/relationships" id="267" r:id="R066114bd45d243d2"/>
    <p:sldId xmlns:r="http://schemas.openxmlformats.org/officeDocument/2006/relationships" id="268" r:id="Rc6ccc5700a6d48cb"/>
    <p:sldId xmlns:r="http://schemas.openxmlformats.org/officeDocument/2006/relationships" id="269" r:id="R76ad030127ce4f9a"/>
    <p:sldId xmlns:r="http://schemas.openxmlformats.org/officeDocument/2006/relationships" id="270" r:id="Rf30b3b77389046b8"/>
    <p:sldId xmlns:r="http://schemas.openxmlformats.org/officeDocument/2006/relationships" id="271" r:id="R7cbe6baf57d74162"/>
    <p:sldId xmlns:r="http://schemas.openxmlformats.org/officeDocument/2006/relationships" id="272" r:id="R7319ac437fd04d64"/>
    <p:sldId xmlns:r="http://schemas.openxmlformats.org/officeDocument/2006/relationships" id="273" r:id="R073b90cb9ab84965"/>
    <p:sldId xmlns:r="http://schemas.openxmlformats.org/officeDocument/2006/relationships" id="274" r:id="Rab8c434b858343bc"/>
    <p:sldId xmlns:r="http://schemas.openxmlformats.org/officeDocument/2006/relationships" id="275" r:id="R9f275d9ef8d347a6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1466f20bb417a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4e912df25594de0" /><Relationship Type="http://schemas.openxmlformats.org/officeDocument/2006/relationships/slideLayout" Target="/ppt/slideLayouts/slideLayout1.xml" Id="Rb6fc6633c74a40d1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c6633c74a40d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be7d6f0444378" /><Relationship Type="http://schemas.openxmlformats.org/officeDocument/2006/relationships/notesSlide" Target="/ppt/notesSlides/notesSlide1.xml" Id="R3e9f0bcbc31a42c6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2589778d74377" /><Relationship Type="http://schemas.openxmlformats.org/officeDocument/2006/relationships/notesSlide" Target="/ppt/notesSlides/notesSlide10.xml" Id="Racddb00d56e84765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314aa9c2473d" /><Relationship Type="http://schemas.openxmlformats.org/officeDocument/2006/relationships/notesSlide" Target="/ppt/notesSlides/notesSlide11.xml" Id="Rb73a01c43f8e40df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19813d25d4ad9" /><Relationship Type="http://schemas.openxmlformats.org/officeDocument/2006/relationships/notesSlide" Target="/ppt/notesSlides/notesSlide12.xml" Id="R3ce96f509fa448c0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35e0e52e042e4" /><Relationship Type="http://schemas.openxmlformats.org/officeDocument/2006/relationships/notesSlide" Target="/ppt/notesSlides/notesSlide13.xml" Id="R21cd82bbd0614bc3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b9900e42d4ebc" /><Relationship Type="http://schemas.openxmlformats.org/officeDocument/2006/relationships/notesSlide" Target="/ppt/notesSlides/notesSlide14.xml" Id="R59cbe3a6e05f4982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5908f7b594979" /><Relationship Type="http://schemas.openxmlformats.org/officeDocument/2006/relationships/notesSlide" Target="/ppt/notesSlides/notesSlide15.xml" Id="R21ecce5e1aa1436a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675db50684b27" /><Relationship Type="http://schemas.openxmlformats.org/officeDocument/2006/relationships/notesSlide" Target="/ppt/notesSlides/notesSlide16.xml" Id="R9515024baab74f34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160541f9b4b14" /><Relationship Type="http://schemas.openxmlformats.org/officeDocument/2006/relationships/notesSlide" Target="/ppt/notesSlides/notesSlide17.xml" Id="R29f264aa1a084d0e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79934314c4f83" /><Relationship Type="http://schemas.openxmlformats.org/officeDocument/2006/relationships/notesSlide" Target="/ppt/notesSlides/notesSlide18.xml" Id="Rf10db9c4af464ee4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1edbf42ec4a09" /><Relationship Type="http://schemas.openxmlformats.org/officeDocument/2006/relationships/notesSlide" Target="/ppt/notesSlides/notesSlide19.xml" Id="Re8cff36c540e4ef4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6835899a54eb6" /><Relationship Type="http://schemas.openxmlformats.org/officeDocument/2006/relationships/notesSlide" Target="/ppt/notesSlides/notesSlide2.xml" Id="Rff6a4ed636e24ea7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7682d2892484a" /><Relationship Type="http://schemas.openxmlformats.org/officeDocument/2006/relationships/notesSlide" Target="/ppt/notesSlides/notesSlide20.xml" Id="R77f8e61d43c247e3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5da7051d4f79" /><Relationship Type="http://schemas.openxmlformats.org/officeDocument/2006/relationships/notesSlide" Target="/ppt/notesSlides/notesSlide3.xml" Id="R29894ed1d67c42ce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13ef0f8ba4305" /><Relationship Type="http://schemas.openxmlformats.org/officeDocument/2006/relationships/notesSlide" Target="/ppt/notesSlides/notesSlide4.xml" Id="R1347cf81bf124947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d26e95fd3409b" /><Relationship Type="http://schemas.openxmlformats.org/officeDocument/2006/relationships/notesSlide" Target="/ppt/notesSlides/notesSlide5.xml" Id="R25f15c952cf14dcc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ae4abb6e45e2" /><Relationship Type="http://schemas.openxmlformats.org/officeDocument/2006/relationships/notesSlide" Target="/ppt/notesSlides/notesSlide6.xml" Id="Recc8531d30494e62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de5edea9b4d46" /><Relationship Type="http://schemas.openxmlformats.org/officeDocument/2006/relationships/notesSlide" Target="/ppt/notesSlides/notesSlide7.xml" Id="R36a0939bc20e42ba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96adfd73b4f2b" /><Relationship Type="http://schemas.openxmlformats.org/officeDocument/2006/relationships/notesSlide" Target="/ppt/notesSlides/notesSlide8.xml" Id="Rccb7d0042c5c4cde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43773046d40bc" /><Relationship Type="http://schemas.openxmlformats.org/officeDocument/2006/relationships/notesSlide" Target="/ppt/notesSlides/notesSlide9.xml" Id="R1949b7dae4924769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5F1E206-7CC0-44FD-86AC-6D8DC3FEF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BEA027-FBBE-49FB-B6F7-5C1565569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CBCA46-218D-4FEC-9691-468929C23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1F0982-A6C7-4443-805E-53DFC953E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5FAE59-347E-4B72-A3E2-70EF9E48C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27B273-986D-49E4-81A1-58E8EA617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127901-3E9F-4800-8A8D-5CAB2B37F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Orta seviye, maliyet kayıplarını analiz etme, önceliklendirme, hızlı kazanım belirleme ve aksiyonu yönetim sistemine bağlama becerisini geliştirir.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93750A-6CE1-4C66-A0F4-57875ADE5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C9F04E-0ECE-48F7-907C-8D16F49E7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Kayıpları sınıflandırıp önceliklendirebilmek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Pareto, neden analizi ve etki mantığını birlikte kullanabilmek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kazanım ile yapısal iyileştirmeyi ayırabilmek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 günlük maliyet düşürme planı kurabilmek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91E0DC-B57F-4C01-89CE-C1DE4F2E9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7F5C79-13EC-47FE-A901-3DAC1B2F0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A52B"/>
          </a:solidFill>
          <a:ln xmlns:a="http://schemas.openxmlformats.org/drawingml/2006/main" w="0">
            <a:solidFill>
              <a:srgbClr val="D9A52B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4FC835-644D-46FA-A714-A746A3FF8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D11FEC-B727-4C5B-8F31-F670F662C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05AFC5-FBB3-47AA-9583-969AC96EA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403E32-A8AD-4E49-BC52-8D3EF3E60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689991-107D-456E-A9F6-4823A2D7D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57729894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22256D6-9F59-4158-8E6E-E86883BE6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9A37F6-D862-4F8E-80E9-9672BC5C0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2638CC-50D6-45F8-8727-7AE50409F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0B6F3F-A9A5-4C95-B68C-58FC1DB3C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A6C06D-E97D-4F84-A427-4DCE9DB41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Stok maliyeti ve akış ilişkisi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D0163C-4FED-4471-A99C-A04BD8F34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Stok maliyeti ve akış ilişkisi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E19F5B-2B9A-4EA2-925C-031546B4A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Stok azaltma kararı, yalnızca finansal değil akışsal bir karardır; kök neden görülmeden indirilen stok yeni sorun açabilir.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6B1FC9-4A2F-40AE-A3B0-38835BF77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CAAEE1-EB86-432D-ABAF-68416C043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EDFDDA-44CC-4C0F-839F-95B146528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Önce sor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0EAB32-DB32-4485-9C3A-412D7D55A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 stok neden var?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belirsizliği kapatıyor?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Besleme veya kalite riski mi saklıyor?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Azaltılırsa hangi sorun görünür olur?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0D4CC9-1A4E-4469-9306-D051D4D23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yaklaşım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4E26DD-1203-4E52-8D72-E0297CAAF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Stok nedenini sınıflandır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Akış sorununu ayrı çöz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Kademeli azaltım uygula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Etkisini teslim ve kaliteyle birlikte izle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B5227F-5CA8-43CC-AE0C-AD93408E9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88853D-08B1-41F8-89B0-2B29DA4D9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24A368-AAFB-4966-9D67-8E8BF4912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65839481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CA7E495-31BC-40EC-B530-1E09711B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8C99AB-5AAF-4442-AF6B-7C58AD1A8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6AA8F8-F745-4503-ADBD-58486775D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0A418F-5B4F-4C95-A4F5-814A3626E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E24115-0090-4BC2-AAD8-4D4DBB7AA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 iyileştirme takip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CAB179-B313-42A2-812B-F7C714703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iyileştirme takip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28A54E-8E98-4E96-8868-2CC9A72FC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aksiyonlar ölçülmeden maliyet düşürme başarısı savunulamaz.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A627E3-D1E9-494C-8681-7E0EAEE32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35ABFE-51A6-4CAF-B7E6-095D2083F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Başlık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008359-07C6-408B-8DD6-F8150F78B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58C239-7836-4E21-AF71-A13D23C55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Ölçülen veri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FCA934-8EDE-442F-B289-E6DC800DF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E24F99-41AC-41D7-85E9-3F94D0AFA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Beklenen çıktı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E499ED-C1DB-4E8F-A84B-E8172E7D7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AD8234-AF63-4F9D-8936-28651C45E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Hurda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97A026-4CA3-4C25-8744-469AD5D05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8640CD-5444-4CC4-A72B-3B410AF99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Oran / miktar / neden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88CE5ED-612F-4B81-963A-9D3B9D45A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DAF9BA-0270-49D9-9EBD-C0651A74A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Düşüş trendi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1EBC6E-0C40-48DC-B683-366A43A01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5D3CD0-3D4F-4C3A-8E2B-CAE3D721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Duruş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3E663D-8F33-4F07-9E4C-4EF60A482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1244FF3-A13F-4B00-ACBC-F93DE3D6B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Dakika / tekrar / grup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591DCB-EF51-4C13-B426-4FDA5AE89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AE5AAC8-896D-4066-8A79-00526F00F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Kayıp sürenin azalması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2F20CFB-4070-4F1F-94FE-3022C9F28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822DFC2-DEE3-4C73-A51A-713277351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İşçilik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3BA3050-DB60-4989-B3D8-FB6FBB1BB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53A5499-70B5-4FE6-8377-26E116327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Fazla mesai / yeniden iş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B66CD9B-F485-45BD-8458-3D193E047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262CB0D-D67D-4EBD-95E9-4083D8436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Birim işçilik baskısının düşmesi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89F317D-7E57-48A3-B73C-1D1453C53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131E10-A424-4386-8032-2221DB806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Enerji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418F4AB-94E8-4B2F-B1DF-C9ECA1ACC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69B98F3-6A74-4286-8907-80E0D5655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Tüketim / yük / kaçak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4C0D88B-81F1-4821-A2E1-4CF22838A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B345BCC-0E7C-406C-8474-B4C520006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Kullanım disiplininin artması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B56A270-DCD3-4F4A-AA76-97288C01A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2154BB6-F42A-4681-B30A-DD418FBB4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908B064-AFEB-47F8-A8A4-4A155C82F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527114446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D05E15B-FB81-47CE-9B9B-041FCEA6E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621D5D-0C44-4257-A0B8-EB175A096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93FFD5-0B4C-4FDD-A2C1-8003BF610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747C04-9EA4-4A3B-9A40-CB044528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E454B2-528A-442E-BAE1-9F04860E2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Aksiyon kapanışı ve etki doğrulama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2DFA02-E71D-40BD-92B7-5331F819E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Aksiyon kapanışı ve etki doğrulama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02C668-C9FA-4112-9200-B4A2FC98C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iyi aksiyon sadece kapanmaz; etkisi de doğrulanır.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5CAA30-53E1-43B5-A8DB-171A62746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49A7B0-BC61-4E46-B4A7-4F00FDC55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Kapanış öncesi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731134-878F-459F-A5FA-9D1D71E56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gerçekten uygulandı mı?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standart oluştu mu?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teyit etti mi?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7DFCC2-C23D-48E5-ABA9-881B1A600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1D72F7-4242-4F39-9BBB-6F6EED813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Etki doğrulama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BAD4B8-8D0B-47D5-B94A-1F1EA49D8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Önce-sonra veri var mı?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Trend gerçekten değişti mi?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Fark başka faktörden mi geldi?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D2C583-39C0-465B-AF15-6A227CF6D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5BC06A-C4DA-4D57-A6D2-9D9F3FD03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Sürdürülebilirlik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DFB03D-8F19-4203-9D6F-F73714C8E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sorun geri geldi mi?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Takip periyodu belirlendi mi?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Sahiplik devam ediyor mu?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181120-E788-439D-A5E6-88749C525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FB82924-0D67-4508-83AC-F9285C509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C1E410-0499-4F5B-9398-1F65E0A69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65556759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87D63A0-43FA-451E-BB82-C0FDA808E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BAEE2D-743D-4A30-935A-80B4482B3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1470BC-FE50-4A95-8D2A-96CA4B2F7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2E4559-91E8-4ADC-ABAB-BF31BF0E3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1D9889-082C-4C72-BF21-49713472D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90 günlük maliyet düşürme planı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A5D752-5F5E-4405-92A6-96A185199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 günlük maliyet düşürme planı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7DD28F-4D5F-4F9A-904C-D771FBED9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seviyedeki amaç, dağınık tasarruf girişimlerini sistemli maliyet iyileştirme planına çevirmektir.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37D86A-937E-4224-ABFA-1C6D88B16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96FE80-DCEA-4B8D-85B5-CD1A316A5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59BD02-A4EE-4097-96CB-D93995DA2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30 gün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C64473-0D0B-4CEF-9DC6-105D98DFD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Pareto alanlarını seç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kalitesini doğrula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kazanım listesi çıkar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B40696-8C9F-42A1-A6D9-573409885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30-90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1C825D-47EF-47DF-8288-418FB0BE2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Kök neden aksiyonlarını yürüt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 doğrulamasını yap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Kapanış ve yeni standart kur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91D4FA-43FA-4201-83C7-F7BC01D6F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5EAFE0-8699-43D5-B438-97ADF4A08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A6C06C-0DAF-4783-BA44-DBDF81AC4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23945627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375340B-8525-46D9-8EC9-4E3BAA6AA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E6FF3C-ADD1-4DC7-B9A7-1C71DCD39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0344D6-391B-46AD-9222-728971745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A1B620-0B63-4C04-9C7C-9E4EF61A0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0ECC53-AD8D-46D9-A9B7-1E7C5371F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çok proje, az sonuç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E93036-00B9-4605-81A8-505FEAE78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çok proje, az sonuç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6713C9-7B0D-4C00-ADDE-064E9A4FD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Birçok tesiste aynı anda çok sayıda maliyet projesi açılır, ama öncelik ve takip zayıf olduğu için sonuç düşer.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7B9ED4-4C58-44AA-A445-CF25DC318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A99E42-28EA-4878-B76C-13CD65863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9EC58A-BD2A-4207-B58E-485892324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Başlangıç durumu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77DB6C-0163-47D7-B41D-9A40DD5CC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Farklı ekipler ayrı kayıp alanlarına çalışıyor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 ölçümü yok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Bazı konular hızlı kapanıyor ama geri dönüyor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hangisinin kritik olduğunu göremiyor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F04873-45DF-4C24-A94D-543E3E072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Öğrenme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680DDD-CA99-4BD6-BE46-76973D143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Önceliklendirme şart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 ve uygulanabilirlik birlikte düşünülmeli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Kapanış kadar doğrulama da önemli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Az konu, yüksek disiplin daha güçlü sonuç üretir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C8CC00-51C8-4214-85D0-A9A33E9A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1232DF-EA12-4E83-9ADD-C782BFABF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C20906-7FF0-468F-959F-573811A2F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54689031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C12ECF4-39DA-477D-938F-75D7F4DD7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E24AFB-FD1C-42F3-A1BE-11E00AFFF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203208-6481-44C9-AD92-5DE124A51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CB304C-B8A0-4DEF-A6DE-4009F8E05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08144E-0798-4627-85C9-F34C56D9C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kavram sözlüğü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33EAA3-69FC-4F98-8FA0-C5316BF33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kavram sözlüğü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BE66EA-DE4A-4D0C-863E-2361BB36E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maliyet dili, aksiyon kalitesi için sade ve ortak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980F6E-7B02-4F84-85C4-02EC535E0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EBDA48-C480-44B1-9B0E-6C4661EE6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Pareto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DF606F-EE90-4B2B-A246-D674C56CA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Toplam kaybın büyük kısmını üreten öncelikli alanları görünür kılan yaklaşım.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35957C-2A7D-45F7-B945-385E7B838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91CB3D-A296-4689-B8CF-FAF1EB4E5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Kök Neden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7B5F64-9F0D-4810-A4C3-9593700E7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Tekrar üreten gerçek sebep.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5CA060-D245-4839-9C92-0D7AA8810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7EF8BF-5E99-4C23-8518-3D94FF3F1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Hızlı Kazanım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C173D1-1027-453B-B326-A3306F193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Kısa sürede sonuç verebilen iyileştirme alanı.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5D1A75-053D-4B8C-A98A-960BA5539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DAF6A94-878F-4407-AB82-D269A1D04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Etki Doğrulama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75F855-CE9B-48B6-9F92-BEAA0B5B6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Aksiyon sonrası gerçek sonucun ölçülmesi.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8C84E0-F80D-494A-9DB5-903B23C8B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7090ED-37BA-4983-92B1-EFE687674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Öncelik Matrisi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AF5554A-1C0C-4EEB-9767-B48550A57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kayba önce gidileceğini belirleyen çerçeve.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65B9912-71E8-422D-BAD0-E5A824819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1FD48B9-252B-496A-A6EA-F8EA6682B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Ağacı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9ED2F72-38F1-48B9-A7C9-0B3A4DF28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Kayıpların operasyonel ve finansal etkisini bağlayan görünüm.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106E15-2A83-406F-A578-A7EDFE133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7A1849B-C243-4D3B-A27C-C31389B9A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7FFF721-8662-4973-AEE4-9CB7534C0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260618662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F614830-E9CE-425C-AA1C-23D0502E4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07872D-C881-4980-BDEA-3AF4ED867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9D79AB-EEE4-4ADE-8BD1-8FE13593B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8C30F5-AEC4-4BAB-9D6E-51E4B6599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A3A812-DFFC-4604-8C85-2AB03A825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Birim maliyet davranışını okumak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CBCD00-853F-4B74-B9A5-18ED79533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Birim maliyet davranışını okumak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D66DA3-27D2-4294-AEE8-2F31729B1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toplam maliyet kadar, birim maliyetin hangi koşullarda bozulduğu da izlenmelidir.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211E83-6B42-4A88-94F6-6690CA8B5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3E5C42-C95B-4FDE-8EE8-FAF32B002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C4FDB0-DD94-451A-8858-7429EC555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Etkileyen başlıklar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0E8E44-6548-4B96-A65F-B86819B2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Hacim ve kapasite kullanımı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 karması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kaybı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Verimsizlik ve tekrar iş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349AE3-8AB9-44EB-89D7-A74787D35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08B133-F1C5-4D94-A08F-9D5277FE6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Birim maliyet hangi hatta bozuluyor?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Düşük hacim etkisi ayrıldı mı?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Kayıp cebinin etkisi görünür mü?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ürün ailesi kıyaslanıyor mu?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ED20DF-8087-4F69-A1FB-E0A7CBBE6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6BBA1A-628C-4AC8-938D-6564E8145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FA8AE5-EF72-485B-ADFA-45547B0B1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204846899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843AD58-67FD-48A3-B83C-83DC62ED0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DE4654-054A-4A77-BE6B-BD2DD8E65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D584A5-1A93-4817-ABC6-C550457AC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AB3104-0DC0-46C1-9EFF-29D7EF7CA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F51FB3-6A08-461A-AA30-3B5FAC5ED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Kayıp doğrulama toplantısı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70CB83-A7FB-4A50-A873-91FF5F893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Kayıp doğrulama toplantısı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F24E8A-EF46-4BFD-A756-5085F389F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Bazı başlıklar için veri, neden ve etki aynı masada doğrulanmadan doğru aksiyon seçilemez.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6FE212-7793-4848-B952-D4EE93993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78A92E-1510-4240-A6AF-EB93C82F4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yapılır?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2C6C06-C281-432A-8F52-7BE159B07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kalitesini doğrulamak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öncelik riskini azaltmak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Farklı ekiplerin aynı kaybı aynı isimle konuşmasını sağlamak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09ED66-C9DA-4B81-883B-50A2EE61C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94AB40-18DE-4E99-88A8-C3F998F7E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Kim katılır?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3CBB58-8707-47D5-866D-DA947949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Üretim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Finans veya maliyet takibi yapan kişi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76D9C6-C5FB-4058-971F-CC2CB8770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1EB831-88FE-4B29-B503-02F232CA5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Çıktı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8FDD2B-0F5B-44B3-8FFA-936E98011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Net kayıp tanımı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Ölçüm yöntemi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aksiyon sahibi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1D6BBB-577F-4155-ACAF-D5C589EBB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C856CC-5732-4359-874A-9E367EDF4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93F23AE-A15A-4037-AF66-701597B1C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10037248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D1516E5-AFB4-4336-A1A6-C230649E1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D7BDBF-8FDD-4B35-B264-F64752F73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DB1714-859B-440F-8F48-8520B3612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030BF7-44E7-4FC7-BF2F-732905FA8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A6D766-0168-4254-94AA-87717C705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Standartlaştırma ve geri dönüş riski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F34777-1350-4262-8B5D-1D28959F0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Standartlaştırma ve geri dönüş riski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F00D9C-76F6-4754-A31F-1877AC22A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İyileşme standarda bağlanmazsa maliyet kaybı kısa sürede geri dönebilir.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4EF407-41D4-4F2B-BFE8-CD2E3C34C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FE701B-7175-45FB-B25A-1133FF7FE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1DAB49-1B1B-4921-A52A-6FCC51D52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Standartlaştırma araçları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1380B2-71B3-4619-A8A3-9BF14EFA9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planı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Görsel yönetim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Sorumluluk matrisi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Eğitim ve devreye alma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50B40E-6D2F-4B6F-8799-3582E8FBC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Geri dönüş işareti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8831E6-6988-4DFF-8D64-0B68EC794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kayıp yeniden beliriyor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vardiyada performans bozuluyor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Takip bırakılınca sonuç düşüyor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davranış geri geliyor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FDB7623-0949-43A9-8535-B432C871E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E3C28A-B8AD-47D1-A5E5-FFEC7B977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E5077F-3121-4BA1-BDD6-978862E1D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67742005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4EBE175-3194-4122-9FFC-8F06B3A0C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EEC49F-6DAE-4F7D-A7BC-DF250256A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96E963-40E3-4C85-81A5-C5ED55B1C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5C1954-DDC0-463B-AAFD-E57D8A909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6914AD-EC0D-441C-B575-D847072CB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Haftalık maliyet programı görünümü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146390-07EE-4D56-A01A-FDCEFD12C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Haftalık maliyet programı görünümü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241386-A2EF-4494-A543-BFC58A696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yönetim görünümü, çok detaylı değil karar üretecek kadar sade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1EF030-23EA-4458-9339-5AA99D2C3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EC46B7-32D0-4FD7-B7F3-AAC05B9CF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Başlık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1402E7-2098-49B8-B716-C44A8496A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B50AA7-B404-4420-BA45-5A4405355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hafta bakılan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136674-FD3B-4A78-B636-3BF824B1D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D031C2-9DD7-4C08-95CA-2F6373B9F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Karar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10C5E3-2974-4BCF-B576-3EA563F09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932AD7-0357-4C00-A929-416093092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Hurda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53B1292-4C19-41EA-9158-3EADDD5CF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FE3254-58DD-47DD-8AA4-76790F5CD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üç neden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1E599A-1F69-41A5-A1ED-0162666DD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01EA27-F1A1-4FC6-A067-AC52BB85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neden öncelikli?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725249-F949-41E5-B1EF-48879B24E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51A983-666F-4E00-AC15-FD885589F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Duruş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7140C64-1301-485A-9D3F-3A78290F5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6485929-2D8D-4778-ACE2-ED094E04E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Tekrar eden arıza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9BFA32-DB8C-4CC1-A862-1ECFA2036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8AE7563-9B82-4E43-A4EC-585B63304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Bakım veya yöntem aksiyonu?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D336733-68A3-406A-A0EF-19B95B1DA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B6B5B1D-35F6-4A2F-98AC-D52870322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İşçilik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E699323-C65A-4618-AD86-3205C40BF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1A9637F-0DDB-46D9-A690-F91993955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Fazla mesai alanı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1D0E838-A8B9-46A2-A48B-1FEFE926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807B81D-6960-453F-B0D5-43115D914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Hat dengesi veya plan kararı?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D5FE190-31DB-4E51-80A8-A1E3B5D95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E0EB2BF-24E9-46AA-B92E-6B0C78F1F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Enerji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52AC9D9-641B-4BE8-8713-DB03EBE04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8702795-3DF3-43AD-B923-02C7A5601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Anormal tüketim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18DFB73-1102-4F27-806D-EA63D1A11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5522515-B7DF-4A52-AEE4-179F3578C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Davranışsal mı teknik mi?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972E90E-42E9-4807-8FD4-A80F01EBF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AD43478-F73D-49FC-8AA9-EB8405D8B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F98B7C2-D66C-4565-AD26-EF81A9278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329245731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D2CAE06-A2D2-4E54-9177-0E9B49C98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0FE5CB-EDCB-4ED8-9A8D-4D8B89D6E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6B4776-3AB2-4E07-9FEB-C989F4CA0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C09181-4AAD-432B-A7BA-E12CAD641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EC9C87-4EA2-4570-A255-D307BEB42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maliyet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845B5D-1F31-4426-9ED6-71B9E4CC8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maliyet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D5C917-AD5D-4151-8B13-ED8437290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seviye, kaybı görmekten çıkıp hangi kayba neden önce gidileceğine karar verme seviyesidir.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766BDD-5C70-4676-A35D-D4DFDA5C0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64B418-2CAF-43AA-9A64-09EAB04D5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57FC85-9F10-463A-8688-B3D62707C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odağı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334333-00CE-4A5B-A237-D770AE0E4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Pareto bakışı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Kök neden ayrımı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 ve uygulanabilirlik dengesi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kapanışı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3F6C6E-A08F-452D-853C-AB0132C36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 yaklaşım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4AEFC8-6A5A-4411-A642-2E22055F6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 çok konuşulan değil en çok etkileyen kayıp seçilir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kazanım ve uzun vadeli konu ayrılır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veriye dayanır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Aksiyonun etkisi ölçülür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954692-F003-414F-A0F5-AE127EB03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5D8570-0F84-41CB-B3E8-A97EE6F49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474081-6AD3-47BF-AF1B-D18726168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4618303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7773C46-5FF1-4911-AE0A-FA962ADED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2CC050-9354-460A-8608-77C324A53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2490AE-D625-4C60-BC74-FE8D71709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02F122-80A0-4E05-AA06-0935CAA8C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3737CB-E91F-49EE-B441-6666ECCC4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seviyeden alınacak ana mesajlar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EC9D88-7128-49B6-8BA1-4C5F14900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seviyeden alınacak ana mesajlar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D725B1-48C5-429B-A200-D6C1EB796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seviye, maliyet düşürmeyi analiz, öncelik ve doğrulanmış aksiyon sistemine dönüştürür.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874C73-4E92-49C0-BF8B-94CDF3C42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E9AA6C-9FA7-4FF0-9F6E-FA8ED95AF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Özet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1056EE-6FD0-4848-89A3-DFCB01D99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 kayıp aynı öncelikte değildir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Pareto ve kök neden birlikte kullanılmalıdır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kazanım ile yapısal konu ayrılmalıdır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Etkisi ölçülmeyen aksiyon tamamlanmış sayılmaz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16E898-42DF-492F-BB19-611C3DAC9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6E221E-23D5-4138-886A-096688E49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Sonraki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484737-F3D1-4C9C-9B88-419A05094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İleri seviyede kurumsal maliyet yönetim sistemine geç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Kayıpları portföy gibi yönet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Finansal görünürlük ve sürdürülebilirlik disiplinini kur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AA3CAB-23F1-452A-B789-103E1F062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C0F854-9E53-431F-8DEE-F08E4529D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4E44C5-9FCB-4A8A-AD74-EF5A16C87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E91162A-19F8-4708-9539-06BCC6661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327141282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44C60C0-22FD-472B-87D7-AC898B39F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5A14FC-758F-49C4-9B43-AC5223FFD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CD85B9-5176-49D9-9547-EB4548432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B3E4E4-A9F2-4145-A4CB-9A91C3E27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AFB5F3-BCC7-4831-A20B-86BD4AF0A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Pareto yaklaşımı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75F68B-EC48-46BE-9EF1-551C0646F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Pareto yaklaşımı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20F1AD-9C6A-494B-92EC-7275EAE93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kayıp aynı önem düzeyinde değildir; önce etkisi yüksek alan seçilmelidir.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EF325A-18F1-4E98-A9A6-983D4773F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6713D3-38E4-4BD1-84C9-7D99CB0F5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kullanılır?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DA506E-FC75-4AD7-956C-5A0CF6FC2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Dağınık gündemi sadeleştirir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Kaynakları doğru yere toplar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dikkatini odaklar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126A2F-C85E-4B9B-9E87-72BC609AF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BB40AC-3AA7-4D76-B5F7-FB594FFE2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Nasıl okunur?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138FB4-1B29-4FE6-8F63-7FE61DEB9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Toplam kayıptaki pay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sıklığı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Birim etki ve yaygınlık birlikte değerlendirilir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16590E-F53B-4A7F-9D7B-0CC0E849F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48B638-D779-40C1-952A-355C53DD5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hata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6C55E2-72C6-48CD-92EA-654AD5685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adet bakmak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toplam para bakmak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Kaybın tekrar üretme hızını görmemek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F69C1E-11DC-4671-B30B-15A7DECD5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FFC83CB-AC68-41DD-A796-BCC116CEA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5D159AF-3932-4A63-939F-977532446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80580604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43A1A1E-C1C5-4FE2-B48B-6144AC122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6D434C-FF3D-42A4-97A9-EE99F9040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CCA412A-13A4-42D8-970A-4309FB8BC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9A55A9-B211-4F21-B76F-2F4E9AA8B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094805-4364-403D-B7C1-09EB15D59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Hızlı kazanım ve yapısal konu ayrımı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4516AC-7D69-4D21-A750-0F6024644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Hızlı kazanım ve yapısal konu ayrımı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F4147B-2893-47E7-9400-F554B5E66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maliyet problemi aynı tip çözüm istemez; bazıları hızlı müdahale, bazıları sistem tasarımı gerektirir.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1CE0F1-89DE-40A5-A9C9-DEF15C444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9C5249-9B4E-4D80-AA2E-0F5AC7008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C9EB21-AD99-4938-BD6D-D66D69918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Hızlı kazanım örneği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DD0606-797F-455C-9531-64102D233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Aşırı sarf kullanımının standardize edilmesi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Boşta çalışma disiplininin düzeltilmesi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Kolay hurda nedenlerinin kapatılması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Gereksiz fazla mesainin görünür kılınması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F56583-B94F-4DA0-8B48-033C0B351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Yapısal konu örneği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89B7B5-BADE-48A2-B987-FCB186681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Düşük proses yeteneği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Kötü yerleşimden kaynaklı taşıma kaybı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Zayıf bakım sistemi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 ve ürün karması problemi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F7B7B1-F987-4B9D-948A-AFD008D10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36BF83-5449-4AE2-B6F3-EA23A06D8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1F6DD0-045F-4351-ABC6-65DCC96C7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62020287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BFF27C3-F8FA-4DCD-898C-1A14AFDB6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DBE6C9-B7CB-4A4F-B9DC-956CC6514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BFFB8E-BAAC-4EE6-83DB-C2AFAD63B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BAB9EA-D9F7-4300-92C8-79C5E039A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E2DC0C-1A5D-4567-A98C-5E708E6FB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Önceliklendirme matrisi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21CDF9-A638-48A2-BD9D-5664D32BA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Önceliklendirme matrisi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AC9AD0-39A9-4722-A498-71881C2EE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karar, yalnızca etkiye göre değil uygulanabilirliğe göre de verilmelidir.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8C2B80-0948-472C-A1AA-8C018C537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92ECB7-721B-4DC0-AA76-18EC574B0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Kriter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03246F-A842-48C3-8B16-7D7DE53E3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F95087-03FC-427A-A8F8-E183F71E4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Sorulacak soru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61EAB3B-3DF0-4CF2-92F2-56895EA34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FFD9C41-052C-491C-8C1D-D5DC13568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Karar etkisi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68E230-6E04-47AF-9125-7404095EF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7FF875-DFA2-4380-BE35-F3AE448A0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Etki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8868E1-5C76-49BD-B093-DC391F45D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2D1A2BD-B30B-4A5F-A34C-EBB0948FF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kayıp ne kadar büyük?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CEF89F2-E569-4FBA-B28D-C09D33961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011090-9576-4336-9DDD-202CCF28B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Önceliği yükseltir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3BB44A-2A32-474C-9EA3-092C0D3FF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F4C40CA-A3A0-49E1-B184-C3F549F5C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Tekrar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B7CBBA-881E-473B-ABC3-44EBF894E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AD84646-6702-493D-BD47-69DCD1A48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Ne sıklıkla oluşuyor?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19D2B7-9761-4E54-8784-5C4AFCA4C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BFFF21E-ED5D-408C-A681-445EFFFC2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Süreklilik gösterir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FDF256B-9B2E-41F9-B924-7494E79BD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68FFD88-0C92-4FA9-8536-678507772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Kontrol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0EA76C5-AC9D-4CF7-BFA8-E7D29FC85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31B3880-8971-4145-AA84-62E7D693B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Ekip bu alanı etkileyebilir mi?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96B0C2D-9BEA-4881-A90A-72069FD8F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57B6136-EDAA-49B5-A68A-B3ECF1F3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Uygulanabilirliği belirler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393EE4B-FED8-447D-BFBF-D8B7F9D5E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E50A0AA-BB42-43EC-AA9E-E72797161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Hız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E24ACC4-4F8D-412F-8C7F-3B82C3385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4F375D2-5859-41EE-8F6B-17F4B4959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Ne kadar sürede sonuç alınır?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194E0E9-F3E9-408B-902E-BD40D3366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CB2D287-DF26-4439-9DC9-447F2F668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Kısa vadeli gündemi etkiler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2B12E7A-4291-4593-B2F7-AA76C7238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74B6BC2-B0B9-4BA1-8D93-D5AA98141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E288E1D-8BB3-4046-B172-F235AC257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48578917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3449114-E399-4125-99F0-16DDAA024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27F18C-BF9B-4F56-8048-27B6F3D53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967D48-64ED-4C10-A54E-CDE43EF13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3DD4D6-03D2-44EB-8BDD-91F4D4C78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B50782-CE89-4324-9C0A-EE305F753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Hurda analizine giriş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9B295E-3AF2-4C33-8210-572532B28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Hurda analizine giriş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9A43FE-688B-49FC-BB71-112C219E7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Hurda, çoğu işletmede maliyet düşürmenin en hızlı görünür alanlarından biridir; ama doğru sınıflandırma şarttır.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8DA8A4-C35B-4BD7-9A85-DA03D0DF3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E655D4-0578-4065-B175-660A76346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AB6892-3BD5-412D-81C8-4C9681F43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başlıklar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FCBFA6-7896-4393-A85C-B3C98F460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 bazlı dağılım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/ proses bazlı dağılım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Hata nedeni dağılımı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kalite desenleri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BA9D39-F2F5-4D16-A796-799BB771C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hata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8EBA85-C0E6-4732-9796-71EE94CE1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Tüm hurdayı tek sepet görmek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Neden değil yalnızca miktar konuşmak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Ayıklama ve hurdayı birbirine karıştırmak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 karmasını hesaba katmamak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9CDB44-58F5-49BC-9830-333451DE3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4D56D2-23BA-498A-90E4-4D3C05ECE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2D1F05-7146-4AFF-B59F-096713481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02554736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8564A09-B9B1-47B9-B07B-DE4B8FB0B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F8CB91-BA44-4CE8-A7EF-3A0FD8746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2C34B8-4634-4C02-B044-2DCA24900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1C8B58-D88A-4EEB-9BBF-E2EB51026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3F1C55-7C39-47BE-AF62-5881E86C5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Duruş maliyeti analizi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FD7FB2-E603-483E-823B-3F64AC18F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Duruş maliyeti analizi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73BC0FA-9F13-4385-8021-05C48A368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Duruş maliyeti sadece bakım konusu değildir; kapasite, teslim, fazla mesai ve kalite üzerinde bileşik etki üretir.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D65238-4290-4910-B2CD-3C3531A58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E27285-2FEE-42EA-9BAB-7504C6FC6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348330-6EE1-4F6C-A59B-1C6FDACDE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boyutlar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1D3572-C27A-437F-B4BA-93CB5F5F5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Neden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Üretim ve plan etkisi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F89DCE-A85E-47D2-BEBC-E3CEFA5B5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72834D-FE1A-44D5-9679-CBC8F6E11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 çok süre kaybı hangi grupta?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 sık tekrar eden neden hangisi?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duruş müşteri etkisi yaratıyor?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konu hızlı aksiyonla düşürülebilir?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85E5E2-9EC4-4E07-9586-CC7227343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51F07B-C580-4A23-B3ED-3B0D97574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EE404C-B531-4207-815B-1FCE06B3D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94023889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6B4E3FE-36B7-40D8-BBF4-13EFB2743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FE8801-183F-474B-970A-ABE4E3D70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B8868F-EA75-40C2-B762-27215E844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0A0782-68CF-4E5D-9304-9E8B0ACB0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8EA21A-A8AF-4249-B266-36C3A6ED9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Kök neden bakışı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F7BD90-91D5-4F9C-828D-C4D419CD8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Kök neden bakışı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7AAE77-B3FF-4BA9-904B-329C37F18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maliyet düşürme, semptomu bastırmak yerine kaybı doğuran düzeni hedefler.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130B2F-B030-4EB3-A0E1-62C908FE8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35CEB7-1333-42C8-A132-379723390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Teknik neden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CF6D0B-CAC2-4299-93CA-69AD26338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 ayarsızlığı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Aşınma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Zayıf proses kontrolü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36D873-B235-4C56-B018-DA3FB9EE0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B0454A-60B1-4D9C-8763-43DC4B216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Yöntem nedeni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8E9831-EC61-4825-A26E-4934654FF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eksikliği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iş sırası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planı zayıflığı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923589-CB83-4340-8ADE-5B00EFF61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C5015A-AEED-442A-B895-D7EF61DEF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nedeni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334D8D-D0F3-493E-A868-2EBC5181D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Takip zayıflığı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Eğitim açığı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 belirsizliği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ADABD0D-68CA-41A1-AA07-ABB42FDDA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1ED6E3-920C-44AA-A9A9-A8417FE23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AE3054-F11D-42CB-A93F-C8BDF6DD8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5153092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160704B-49AC-40FF-9684-4A55C8A6A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F3ED94-4142-4B0B-AC7B-84F18FCE3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9AA2FC-863A-45A0-9B05-AC60B134E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171076-218B-4C53-B81D-2D8BE58AA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Düşürmede Analiz ve Önceliklendirme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57CDC3-838D-49FE-A232-005BC7282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Enerji kaybını yönetmek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1D7260-D57C-4AC1-A37D-4A41775AB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Enerji kaybını yönetmek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B0D14C-C4AD-4F77-A03A-3247D18F6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Enerji maliyeti çoğu zaman görünmez tüketim ve disiplinsiz kullanım alışkanlıklarından büyür.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3848A5-A047-40CE-AB49-AB34E9ED6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CEA775-332D-4138-9318-BE3721BF9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58F821-3DED-4180-8BE8-22B7C1D71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İzlenen sinyaller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7EAAF6-8324-44F9-B6CA-F292FBD34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Boşta tüketim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Kaçak ve sızıntı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Pik yük davranışı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Düşük verimli ekipman kullanımı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8FCA7C-26F6-42CC-8B46-1C2BA7EB7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Yaklaşım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187AD9-69EF-4A44-B432-DD655168C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Tüketim noktalarını ayır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Davranışsal ve teknik kaybı ayır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enerji tasarrufu başlıklarını seç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İyileşmeyi fatura değil trend üzerinden izle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BBBDE0-CB70-4934-BB16-AB1013BCC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8E204F-8E1B-4107-B62A-079772166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Düşürmede Analiz ve Önceliklendirme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08F6F3-821B-403B-ADD0-4351C33BA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997735180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