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2236b27d24044920" /><Relationship Type="http://schemas.openxmlformats.org/officeDocument/2006/relationships/extended-properties" Target="/docProps/app.xml" Id="R89230faaa3534d23" /><Relationship Type="http://schemas.openxmlformats.org/officeDocument/2006/relationships/officeDocument" Target="/ppt/presentation.xml" Id="Rc915e25aa00a4af8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2026-06-03T15:27:46.4110000Z</dcterms:created>
  <dcterms:modified xsi:type="dcterms:W3CDTF">2026-06-03T15:27:46.4110000Z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f361cd4a7844761" /><Relationship Type="http://schemas.openxmlformats.org/officeDocument/2006/relationships/slideMaster" Target="/ppt/slideMasters/slideMaster1.xml" Id="Ra3193c036d1f4126" /><Relationship Type="http://schemas.openxmlformats.org/officeDocument/2006/relationships/notesMaster" Target="/ppt/notesMasters/notesMaster1.xml" Id="Rba0c2d1587bb4245" /><Relationship Type="http://schemas.openxmlformats.org/officeDocument/2006/relationships/presProps" Target="/ppt/presProps.xml" Id="R76efddc351ab4ee9" /><Relationship Type="http://schemas.openxmlformats.org/officeDocument/2006/relationships/viewProps" Target="/ppt/viewProps.xml" Id="Radce5b0452444ae6" /><Relationship Type="http://schemas.openxmlformats.org/officeDocument/2006/relationships/tableStyles" Target="/ppt/tableStyles.xml" Id="R9e16e0e7cc7c4e22" /><Relationship Type="http://schemas.openxmlformats.org/officeDocument/2006/relationships/slide" Target="/ppt/slides/slide1.xml" Id="R768b76eb85c74438" /><Relationship Type="http://schemas.openxmlformats.org/officeDocument/2006/relationships/slide" Target="/ppt/slides/slide2.xml" Id="R9f84fdda9ebc422b" /><Relationship Type="http://schemas.openxmlformats.org/officeDocument/2006/relationships/slide" Target="/ppt/slides/slide3.xml" Id="R570ae7d8e26144ed" /><Relationship Type="http://schemas.openxmlformats.org/officeDocument/2006/relationships/slide" Target="/ppt/slides/slide4.xml" Id="R54304809303c4cbd" /><Relationship Type="http://schemas.openxmlformats.org/officeDocument/2006/relationships/slide" Target="/ppt/slides/slide5.xml" Id="R1c730a8e06fe4c6d" /><Relationship Type="http://schemas.openxmlformats.org/officeDocument/2006/relationships/slide" Target="/ppt/slides/slide6.xml" Id="R3914543004734c5c" /><Relationship Type="http://schemas.openxmlformats.org/officeDocument/2006/relationships/slide" Target="/ppt/slides/slide7.xml" Id="R087da6afe2eb437f" /><Relationship Type="http://schemas.openxmlformats.org/officeDocument/2006/relationships/slide" Target="/ppt/slides/slide8.xml" Id="R215f5f961f554c6b" /><Relationship Type="http://schemas.openxmlformats.org/officeDocument/2006/relationships/slide" Target="/ppt/slides/slide9.xml" Id="Rb50ae5ae80694eb1" /><Relationship Type="http://schemas.openxmlformats.org/officeDocument/2006/relationships/slide" Target="/ppt/slides/slide10.xml" Id="Rdaf30adf86784d48" /><Relationship Type="http://schemas.openxmlformats.org/officeDocument/2006/relationships/slide" Target="/ppt/slides/slide11.xml" Id="Re85ff2df448d428c" /><Relationship Type="http://schemas.openxmlformats.org/officeDocument/2006/relationships/slide" Target="/ppt/slides/slide12.xml" Id="Ra4dfedc229434a03" /><Relationship Type="http://schemas.openxmlformats.org/officeDocument/2006/relationships/slide" Target="/ppt/slides/slide13.xml" Id="R0903ccf8d0e4416c" /><Relationship Type="http://schemas.openxmlformats.org/officeDocument/2006/relationships/slide" Target="/ppt/slides/slide14.xml" Id="R7639a529c2574c4c" /><Relationship Type="http://schemas.openxmlformats.org/officeDocument/2006/relationships/slide" Target="/ppt/slides/slide15.xml" Id="R5e327235b20a4ffa" /><Relationship Type="http://schemas.openxmlformats.org/officeDocument/2006/relationships/slide" Target="/ppt/slides/slide16.xml" Id="Rd728e98bfdb84dd2" /><Relationship Type="http://schemas.openxmlformats.org/officeDocument/2006/relationships/slide" Target="/ppt/slides/slide17.xml" Id="Rc27c4c3f3c364dee" /><Relationship Type="http://schemas.openxmlformats.org/officeDocument/2006/relationships/slide" Target="/ppt/slides/slide18.xml" Id="R8d3e7f8b64234937" /><Relationship Type="http://schemas.openxmlformats.org/officeDocument/2006/relationships/slide" Target="/ppt/slides/slide19.xml" Id="Ref6e4aa7d8b243fd" /><Relationship Type="http://schemas.openxmlformats.org/officeDocument/2006/relationships/slide" Target="/ppt/slides/slide20.xml" Id="R51933a348c2747e4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f4542f30c38484c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7f18fefc63c43e6" /><Relationship Type="http://schemas.openxmlformats.org/officeDocument/2006/relationships/notesMaster" Target="/ppt/notesMasters/notesMaster1.xml" Id="Rf4487f0794994517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e92c818a52d4036" /><Relationship Type="http://schemas.openxmlformats.org/officeDocument/2006/relationships/notesMaster" Target="/ppt/notesMasters/notesMaster1.xml" Id="R512d3bcf4efd4217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6e825de38854fcb" /><Relationship Type="http://schemas.openxmlformats.org/officeDocument/2006/relationships/notesMaster" Target="/ppt/notesMasters/notesMaster1.xml" Id="R228801c3c6ed43ac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064ac9e25004323" /><Relationship Type="http://schemas.openxmlformats.org/officeDocument/2006/relationships/notesMaster" Target="/ppt/notesMasters/notesMaster1.xml" Id="Ra8a50f85f24c46bf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fa13f4c5b604b03" /><Relationship Type="http://schemas.openxmlformats.org/officeDocument/2006/relationships/notesMaster" Target="/ppt/notesMasters/notesMaster1.xml" Id="R309113f0e33b4777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b8ca9bf425348ff" /><Relationship Type="http://schemas.openxmlformats.org/officeDocument/2006/relationships/notesMaster" Target="/ppt/notesMasters/notesMaster1.xml" Id="R62d7036d67ac4b4f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c5dfb9214a645aa" /><Relationship Type="http://schemas.openxmlformats.org/officeDocument/2006/relationships/notesMaster" Target="/ppt/notesMasters/notesMaster1.xml" Id="R65f7af14621646b9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2e5cfa93cb84643" /><Relationship Type="http://schemas.openxmlformats.org/officeDocument/2006/relationships/notesMaster" Target="/ppt/notesMasters/notesMaster1.xml" Id="R651e6f0edb3f4706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7ad1b70781c4362" /><Relationship Type="http://schemas.openxmlformats.org/officeDocument/2006/relationships/notesMaster" Target="/ppt/notesMasters/notesMaster1.xml" Id="R965a500e04c043e3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583c71a27704500" /><Relationship Type="http://schemas.openxmlformats.org/officeDocument/2006/relationships/notesMaster" Target="/ppt/notesMasters/notesMaster1.xml" Id="Rae0281552a9647f4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17cee83ca5b471e" /><Relationship Type="http://schemas.openxmlformats.org/officeDocument/2006/relationships/notesMaster" Target="/ppt/notesMasters/notesMaster1.xml" Id="Rabe0816404754c6b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fd9528c26b6445f" /><Relationship Type="http://schemas.openxmlformats.org/officeDocument/2006/relationships/notesMaster" Target="/ppt/notesMasters/notesMaster1.xml" Id="Rdbf4e4eabc894050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2dff067f58f4fd0" /><Relationship Type="http://schemas.openxmlformats.org/officeDocument/2006/relationships/notesMaster" Target="/ppt/notesMasters/notesMaster1.xml" Id="R1a60e0a7adbe4957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c45922174544bad" /><Relationship Type="http://schemas.openxmlformats.org/officeDocument/2006/relationships/notesMaster" Target="/ppt/notesMasters/notesMaster1.xml" Id="Rcbeed67bd755421d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44ff1e801a042eb" /><Relationship Type="http://schemas.openxmlformats.org/officeDocument/2006/relationships/notesMaster" Target="/ppt/notesMasters/notesMaster1.xml" Id="R6962826ea1254fbe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78ce6428b0c44bf" /><Relationship Type="http://schemas.openxmlformats.org/officeDocument/2006/relationships/notesMaster" Target="/ppt/notesMasters/notesMaster1.xml" Id="R8ce3f5dd353d4d9c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ad74875d2744146" /><Relationship Type="http://schemas.openxmlformats.org/officeDocument/2006/relationships/notesMaster" Target="/ppt/notesMasters/notesMaster1.xml" Id="R773b1327664d46f0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e289445699e496e" /><Relationship Type="http://schemas.openxmlformats.org/officeDocument/2006/relationships/notesMaster" Target="/ppt/notesMasters/notesMaster1.xml" Id="R9b4ac3d32f9b47e9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148e01699ca4c94" /><Relationship Type="http://schemas.openxmlformats.org/officeDocument/2006/relationships/notesMaster" Target="/ppt/notesMasters/notesMaster1.xml" Id="R79da4b0a7088488b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1f57253c4e84171" /><Relationship Type="http://schemas.openxmlformats.org/officeDocument/2006/relationships/notesMaster" Target="/ppt/notesMasters/notesMaster1.xml" Id="R6c7c8fe15d924a5e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93c036d1f4126"/>
  </p:sldMasterIdLst>
  <p:notesMasterIdLst>
    <p:notesMasterId xmlns:r="http://schemas.openxmlformats.org/officeDocument/2006/relationships" r:id="Rba0c2d1587bb4245"/>
  </p:notesMasterIdLst>
  <p:sldIdLst>
    <p:sldId xmlns:r="http://schemas.openxmlformats.org/officeDocument/2006/relationships" id="256" r:id="R768b76eb85c74438"/>
    <p:sldId xmlns:r="http://schemas.openxmlformats.org/officeDocument/2006/relationships" id="257" r:id="R9f84fdda9ebc422b"/>
    <p:sldId xmlns:r="http://schemas.openxmlformats.org/officeDocument/2006/relationships" id="258" r:id="R570ae7d8e26144ed"/>
    <p:sldId xmlns:r="http://schemas.openxmlformats.org/officeDocument/2006/relationships" id="259" r:id="R54304809303c4cbd"/>
    <p:sldId xmlns:r="http://schemas.openxmlformats.org/officeDocument/2006/relationships" id="260" r:id="R1c730a8e06fe4c6d"/>
    <p:sldId xmlns:r="http://schemas.openxmlformats.org/officeDocument/2006/relationships" id="261" r:id="R3914543004734c5c"/>
    <p:sldId xmlns:r="http://schemas.openxmlformats.org/officeDocument/2006/relationships" id="262" r:id="R087da6afe2eb437f"/>
    <p:sldId xmlns:r="http://schemas.openxmlformats.org/officeDocument/2006/relationships" id="263" r:id="R215f5f961f554c6b"/>
    <p:sldId xmlns:r="http://schemas.openxmlformats.org/officeDocument/2006/relationships" id="264" r:id="Rb50ae5ae80694eb1"/>
    <p:sldId xmlns:r="http://schemas.openxmlformats.org/officeDocument/2006/relationships" id="265" r:id="Rdaf30adf86784d48"/>
    <p:sldId xmlns:r="http://schemas.openxmlformats.org/officeDocument/2006/relationships" id="266" r:id="Re85ff2df448d428c"/>
    <p:sldId xmlns:r="http://schemas.openxmlformats.org/officeDocument/2006/relationships" id="267" r:id="Ra4dfedc229434a03"/>
    <p:sldId xmlns:r="http://schemas.openxmlformats.org/officeDocument/2006/relationships" id="268" r:id="R0903ccf8d0e4416c"/>
    <p:sldId xmlns:r="http://schemas.openxmlformats.org/officeDocument/2006/relationships" id="269" r:id="R7639a529c2574c4c"/>
    <p:sldId xmlns:r="http://schemas.openxmlformats.org/officeDocument/2006/relationships" id="270" r:id="R5e327235b20a4ffa"/>
    <p:sldId xmlns:r="http://schemas.openxmlformats.org/officeDocument/2006/relationships" id="271" r:id="Rd728e98bfdb84dd2"/>
    <p:sldId xmlns:r="http://schemas.openxmlformats.org/officeDocument/2006/relationships" id="272" r:id="Rc27c4c3f3c364dee"/>
    <p:sldId xmlns:r="http://schemas.openxmlformats.org/officeDocument/2006/relationships" id="273" r:id="R8d3e7f8b64234937"/>
    <p:sldId xmlns:r="http://schemas.openxmlformats.org/officeDocument/2006/relationships" id="274" r:id="Ref6e4aa7d8b243fd"/>
    <p:sldId xmlns:r="http://schemas.openxmlformats.org/officeDocument/2006/relationships" id="275" r:id="R51933a348c2747e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1b0342c564a91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00eb6fe1f05478d" /><Relationship Type="http://schemas.openxmlformats.org/officeDocument/2006/relationships/slideLayout" Target="/ppt/slideLayouts/slideLayout1.xml" Id="R5ab9b989f6e84e67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9b989f6e84e6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a5a066874f5d" /><Relationship Type="http://schemas.openxmlformats.org/officeDocument/2006/relationships/notesSlide" Target="/ppt/notesSlides/notesSlide1.xml" Id="Rc82f4cf100274489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8024d39224de8" /><Relationship Type="http://schemas.openxmlformats.org/officeDocument/2006/relationships/notesSlide" Target="/ppt/notesSlides/notesSlide10.xml" Id="Ra60bf0a40a134683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fec4a77146e3" /><Relationship Type="http://schemas.openxmlformats.org/officeDocument/2006/relationships/notesSlide" Target="/ppt/notesSlides/notesSlide11.xml" Id="Re8800d6be4f7407f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f58b8c3c41f8" /><Relationship Type="http://schemas.openxmlformats.org/officeDocument/2006/relationships/notesSlide" Target="/ppt/notesSlides/notesSlide12.xml" Id="R4ab9b0654fc94199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ccc379be546ff" /><Relationship Type="http://schemas.openxmlformats.org/officeDocument/2006/relationships/notesSlide" Target="/ppt/notesSlides/notesSlide13.xml" Id="R470348148b644207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30670220147c9" /><Relationship Type="http://schemas.openxmlformats.org/officeDocument/2006/relationships/notesSlide" Target="/ppt/notesSlides/notesSlide14.xml" Id="R51989c906714460d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404080464d45" /><Relationship Type="http://schemas.openxmlformats.org/officeDocument/2006/relationships/notesSlide" Target="/ppt/notesSlides/notesSlide15.xml" Id="R03654f0f87504838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deca7bdc4831" /><Relationship Type="http://schemas.openxmlformats.org/officeDocument/2006/relationships/notesSlide" Target="/ppt/notesSlides/notesSlide16.xml" Id="Rb4e517c0645f4dc7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ad407c6e6445e" /><Relationship Type="http://schemas.openxmlformats.org/officeDocument/2006/relationships/notesSlide" Target="/ppt/notesSlides/notesSlide17.xml" Id="R5bb4916728d54470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fe8ba8c74d76" /><Relationship Type="http://schemas.openxmlformats.org/officeDocument/2006/relationships/notesSlide" Target="/ppt/notesSlides/notesSlide18.xml" Id="R273d8337150e4150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6da2e36cb42b6" /><Relationship Type="http://schemas.openxmlformats.org/officeDocument/2006/relationships/notesSlide" Target="/ppt/notesSlides/notesSlide19.xml" Id="R93833a2fec6f4eea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b62e35c64fa1" /><Relationship Type="http://schemas.openxmlformats.org/officeDocument/2006/relationships/notesSlide" Target="/ppt/notesSlides/notesSlide2.xml" Id="R64ec7a485be14886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58536e80e4427" /><Relationship Type="http://schemas.openxmlformats.org/officeDocument/2006/relationships/notesSlide" Target="/ppt/notesSlides/notesSlide20.xml" Id="R714cbd9b1818402d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bd5e30474459" /><Relationship Type="http://schemas.openxmlformats.org/officeDocument/2006/relationships/notesSlide" Target="/ppt/notesSlides/notesSlide3.xml" Id="R566d3d71d162455a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64071998424c" /><Relationship Type="http://schemas.openxmlformats.org/officeDocument/2006/relationships/notesSlide" Target="/ppt/notesSlides/notesSlide4.xml" Id="R3357bd8b9fdd4d4f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f64f4ed94610" /><Relationship Type="http://schemas.openxmlformats.org/officeDocument/2006/relationships/notesSlide" Target="/ppt/notesSlides/notesSlide5.xml" Id="R09725490d3d74129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af8d4841c4739" /><Relationship Type="http://schemas.openxmlformats.org/officeDocument/2006/relationships/notesSlide" Target="/ppt/notesSlides/notesSlide6.xml" Id="R11d2dfa40c724de9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0d8d538b04275" /><Relationship Type="http://schemas.openxmlformats.org/officeDocument/2006/relationships/notesSlide" Target="/ppt/notesSlides/notesSlide7.xml" Id="R143578106b444406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e6a97e6b4fb3" /><Relationship Type="http://schemas.openxmlformats.org/officeDocument/2006/relationships/notesSlide" Target="/ppt/notesSlides/notesSlide8.xml" Id="R670e7016a70e406e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13a609c34640" /><Relationship Type="http://schemas.openxmlformats.org/officeDocument/2006/relationships/notesSlide" Target="/ppt/notesSlides/notesSlide9.xml" Id="Rf8cba136b7404dc5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3F2270C-0296-45FE-B431-578422B9D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24BCA8-2992-40AC-BFCC-6E5093FFE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EA1DE3-0D6F-4B73-BFC2-DE0329400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EDB852-D60A-4ECB-B62B-162070DB5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769D02-92EC-4E34-9B08-6D3E17370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E�xitim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D892DB-1E52-4742-84E5-B3FBEA1CC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DFA4F1-857A-4CE9-9707-AB76A6FEA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Temel seviye, sanayi dijitalle�xmesini teknoloji projesi de�xil; görünürlük, karar kalitesi ve veri disiplini konusu olarak ele 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2BE1A5-3B3C-449A-A99C-EA289F9AC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B34D08-2B76-44AC-AC5A-85D8F861A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Dijitalle�xmenin amacını do�xru tanımlamak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Temel veri kaynaklarını ve dashboard mantı�xını anlamak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 yakla�xımıyla do�xru ba�xlangıç alanını seçmek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kalitesi ve sahiplik disiplinini kurmaya ba�xlamak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B91684-42BA-492C-B00F-0832E4007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B928C3-3F19-499A-BD50-5BDEEE95B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534F"/>
          </a:solidFill>
          <a:ln xmlns:a="http://schemas.openxmlformats.org/drawingml/2006/main" w="0">
            <a:solidFill>
              <a:srgbClr val="D9534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3E8ED0-BB9D-4962-9093-F06500E6D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e�xitim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C3FC06-FB68-4FAE-B906-FBA07DDA1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Katılımcıya yöntem ö�xretmek için hazırlanmı�xtır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Araçları tek tek tanımlar ve kullanım mantı�xını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F81624-0B73-4D91-8403-89C43242F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DF0B4F-1A41-4B8B-991F-6AA526710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513ADAB-A12C-4EAC-A8D4-F2248D250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34649231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A3F5D38-53F5-4CC7-B542-114C52EA5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EE9408-A734-4DDC-93EC-438BAEB9E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1341B9-E30C-4C33-93E5-34413F6A0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7F688C-0947-43E2-A608-705493C9B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0DAB18-CE37-47FF-8794-07DEDBF72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Manuel takipten dijitale geçi�x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41E29A-6ED3-4502-9D5B-C17EB2702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Manuel takipten dijitale geçi�x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44E5B6-61B8-4DC4-B4DA-1CA1BAB76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hedef önce ka�xıt ve Excel ba�xımlılı�xını azaltacak anlamlı adımı seçmektir.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4E804B-AFFA-43EB-BFD9-EC8795694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114134-CEFB-4B85-9670-B9EC302D0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A17E5D-CA3B-4CFB-958C-6F410EB5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Geçi�x fırsatları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181104-B78D-4D74-8907-44940A58B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kayıtları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kontrol listeleri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Sipari�x ilerleme takibi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Vardiya performans özeti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4BDB7A-50BE-4D07-895E-6366E048A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Geçi�x riski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4596C9-D971-4A3D-84E6-C318A5BAA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i�xi iki kez kaydetmek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Eski alı�xkanlı�xı sürdürmek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do�xrulu�xunu ölçmemek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Sahaya e�xitim vermemek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4C8983-C981-4A3C-97E3-8B06F8F18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B2B44D-36CB-4F1D-9955-E53D55CC9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11C8CB-57DA-42E3-88A2-ABC1DECB3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59252497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343C39A-3D85-492A-8CFA-9426E1669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051480-3A30-4C98-884B-AB059C494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E12D82-0D15-488D-A767-6C7873188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8ADD8C-2AFD-4D50-A1FA-DE7027BD0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6ACA8E-9E18-44FE-AEC6-B18D37058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Sık görülen yanlı�xlar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11C819-19FF-45C9-AA27-20B6720CB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görülen yanlı�xlar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4A289C-EC8A-468B-8EF6-13BE9B48C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dijitalle�xme projeleri ço�xu zaman a�xa�xıdaki yanlı�xlarla yava�xlar.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2C297D-203B-4998-AEB9-35C6F03C5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68C0A7-286B-4729-9F68-C260ACC0C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Ekran önce, problem sonra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B866A3-C64D-453A-9481-84FE9C182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İhtiyaç tanımlanmadan çözüm seçilir.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69089F-36FF-4891-A184-9089EA795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163107-B307-4309-B546-B66F439B6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�!ok veri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D12355-123E-4F98-BC65-C50D0A233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�ncelik olmayan veri toplanır.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538F08-4F1F-4554-A0E2-1A603DACF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B277F5-0BBD-4CCF-80EB-684937A0F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Sahadan kopuk tasarım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2B7E19-75E9-4476-B334-BF2F2924F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Operatör kullanımını dü�xünmeden sistem kurulur.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CCC449-0550-48D8-8CB6-ADF1631F7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3FCF84-2F8E-4E1A-808F-8CCBA49C6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Sorumlusuz KPI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D314C9-24BE-418F-93D3-84ED550B9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Görülen veri kimseyi harekete geçirmez.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A0FFE2-EF77-40E8-9FD9-F71B9915C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CA256D-0C51-405A-8E92-AB5DB3CC3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Pilot yok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7FBD6B-DDF2-48F3-80FD-3FA5E8360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Do�xrulamadan yaygınla�xtırma yapılır.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EAFFDC-9AD4-4EEC-AD90-5F861CA1A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7E753C-3079-40F7-BEFC-E8D901B49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kalitesi zayıf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E27A1C-EA96-447E-ABBB-2984BB0DB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Yanlı�x veriyle karar alınır.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DB415A-0204-4A27-9920-E31B0EC27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EC1CA8-7C01-4176-B92B-3D017C5D9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76C4206-F46E-4C5D-A145-A75E5ACA2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80608320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85D2494-9A56-4C92-B339-5B4F3590D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11EEC2-931D-472D-BFF6-7895B0A47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59E61A-7E3E-4DFF-8D7E-0421049A5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AD2C39-8C0E-4D15-AF30-369A136FA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FCD472-2DA1-410B-BA21-27A88DAE2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 pilot yakla�xımı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3F4B7C-16B1-4E1D-91CD-79A97C92D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 pilot yakla�xımı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98E6FC-6AC8-4A7C-815B-C9259499C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Dijitalle�xmede küçük, do�xrulanabilir ve etkisi yüksek bir pilot en sa�xlıklı ba�xlangıçtır.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BE7EE5-966D-45FA-B8A5-909DA5733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5B613D-1D1D-402C-AD64-51865088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Pilot seçimi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CA2F68-8F98-4FDF-8A1E-42F93BA8B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 problem seç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 hat / alan belirle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kayna�xını netle�xtir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1FDF87-21DA-4B19-BDE8-CD3A210A6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7EBC2F-E3D1-4B22-86BB-8710ED18A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Ba�xarı ölçütü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EEC9EC3-B7CD-41B2-A1C7-3E0B5025D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kayıp azalacak?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görünürlük artacak?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Kaç haftada do�xrulanacak?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092CAC-F447-4611-8D5F-6C361B504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5CCEC7-D6E8-4091-8B3A-54A9C15CE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FE6BE0-48DE-47FA-AB3F-E970EDC7E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Ekran / form sade olsun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 ekip belli olsun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Haftalık de�xerlendirme yapılsın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0CB7FAC-B02A-48E0-8BF1-BA569BD77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C2E2A3-E8D0-4D6C-BB6C-53C6AAC5C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CA6530-B767-4B65-B6C4-B35029D44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82376874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0D5DB67-9678-446F-AF39-BDEFBBCE6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55D401-CB1A-4A14-B895-CFCA9667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88F8AE-7659-4E36-984D-1FC7C56EC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ADE0F9-ABFB-4994-B9EF-3AE4B176E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BBB8A9-6F6A-4B82-9B0A-A7A7B0983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Dijitalle�xme ve insan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01B9C1-46BF-4531-850D-6EE992D85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Dijitalle�xme ve insan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9A2662-1BBB-43C1-A48E-F9C2AF226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 ne kadar iyi olursa olsun, onu kullanan ekip nedenini anlamazsa kalıcılık kurulmaz.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7A721E-B84A-4CFC-85DA-A253044C0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265C1D-6502-44FC-9638-3531BC9B8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7DB2DB-9E43-4F78-B857-AA336953F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Ekip için gerekli olan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854E65-66E1-4E0F-A0EC-C84CF36D2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Amaç açıklı�xı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Basit kullanım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Hızlı geri bildirim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Sonucun görünmesi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4A5217-C61B-46B1-9788-CD9ABB85F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Aksi halde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9F96B8-6DF5-48E3-B392-06FC0D504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 terk edilir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Eski Excel'e dönülür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eksik girilir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Yönetim güvenini kaybeder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D51B08-9084-459A-BEBD-CD687CCF3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5827AB-476E-4ACE-848E-1F51410C7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572A5D-AB18-4BE0-A132-DB8C4F240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769498310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63B5BB-3597-4AD1-9BBA-B75D07FDE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4C5FF0-6AE8-412D-8460-1AF6F20B3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E62C6C-7ABE-41B7-942B-C803C0922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0F0495-452D-4552-9B52-E23AFE5CE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FC5C7B-0819-40F0-918F-302468049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veri kalitesi kuralları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7A3574-558B-47AC-8D6F-DF0DEAF31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veri kalitesi kuralları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9EC6AB-849B-4F5F-944A-0FAFDD9E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 kalitesi dü�xükse dijitalle�xme karar kalitesi üretmez.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C089CB-94A5-4236-A466-0171EFEDC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B7700A-DAEE-4699-84C0-361B196D2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7B3095-F84B-4013-B529-460EEC476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Kontrol ba�xlıkları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48E6DB-0F03-4ABB-8572-726C6445D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 veri kayna�xı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Zorunlu alan disiplini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Basit kodlama yapısı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Periyodik do�xrulama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D13046-7CD0-41B8-8F48-3A7EEED94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Dü�xük kalite sonucu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5E5F49-5954-4D5C-A8C1-240810C0C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Yanlı�x KPI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Yanlı�x öncelik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Sahte görünürlük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Sisteme güven kaybı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BEE945-22BA-4313-9D54-A64949A40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DE35E7-7D45-4199-841F-D4A961276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567474-BC07-49E4-9ACA-A93EFF16F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212974198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3676819-7670-4347-96DB-B2FE153E7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EBA6CE-F284-46C2-B004-48F5F752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7A780C-4016-4F16-9AA9-BE8AE82CF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EA9376-048C-4026-9416-5873ECA83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4AD903-2D25-495A-8D53-44D7969F1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kavramlar sözlü�xü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4C8D59-3D21-4264-9854-120C9EA95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kavramlar sözlü�xü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8F4C40-36F6-4474-B758-CB0ECC38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Katılımcının aynı dili konu�xması için temel dijitalle�xme terimleri net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C6FF3D-B209-4E85-B66A-B39D26D4D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F87D88-BD6D-4A1A-AFAE-823785871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Dashboard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D05054-B673-499E-A68E-A66949F83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destekleyen görselle�xtirme ekranı.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DD11A9-361D-4339-B4B8-9634B4801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BB1DE6-035C-49B3-93C2-EEA7007B1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A4210D-71D0-436A-8763-C29899355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Performansın izlenmesi için seçilen temel gösterge.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4BCCFE-49EF-42C2-AF59-DE4B85D2A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073E237-D197-404B-8C2C-B7BDD23E1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Kayna�xı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AA657F-1A02-494D-81CE-50BEF428F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Bilginin üretildi�xi yer veya sistem.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184438-1042-4F31-838F-FDC976EA0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9DB04C-314C-47CC-8FBB-07FA9278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Pilot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5A95AC-F5A2-4D6C-979B-FBAD17A4A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Sınırlı alanda do�xrulanan ilk uygulama.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25AAF7-B902-4F05-9F88-FA234581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2DAEC7-3DFE-4255-8E71-73EE5558F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İzlenebilirlik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1CC894-CFBB-4EB9-B997-27E6F53BB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bilginin kayna�xından sonucuna kadar takip edilebilmesi.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92C258-F437-4936-B92D-1E286E5EE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7010ECF-BB03-4C0C-9CEF-F7D25DF77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Kalitesi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9E4E05-8075-41EF-8CF9-4B282F9EC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Bilginin do�xru, güncel ve kullanılabilir olması.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80B214-8F64-4257-8A06-FDEAEAC5D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BE9DAC-A0F4-452A-A333-E5B317BD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76FC508-7B7E-44BD-91E2-AC2A44F5D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06503334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62090E4-19E8-4D00-BDED-BECA0D11B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685021E-C326-4913-B459-D916CFC94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17127D-CCF8-4F0D-A134-D814D5DD6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4D9319-825C-4CCC-9464-C678249CE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BD2593-9AA3-4415-BA02-394B48D19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9C42D5-A984-4C33-AE8F-48B5E9E8B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273D96-4751-4E4F-930E-379DC060C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dijitalle�xme adımı için bu soruların cevabı net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EC2BD6-9E4E-43B9-B418-B10B9D5B0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66AE2B-0C62-4F16-A45A-F74952CC2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problemi çözmeye çalı�xıyoruz?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veri gerçekten gerekli?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Bu veriye kim bakacak?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görüldü�xünde hangi aksiyon alınacak?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 ba�xarı ölçütü yazılı mı?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F9EC3A-1696-442B-A24F-1E38AA245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49C1F6-E79F-4A38-87C3-423BF6028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9D1646-C162-460F-A8CB-373A7FDC3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863073096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67AD147-2F7A-431E-8767-DAD943DC1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93352A-61E0-47C9-9476-C849595FC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E719E9-FC15-492F-B67A-C3E68828B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6F5C32-DDA2-4FEF-80F3-8576861B9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1B7809-D99A-4402-A905-DFECB889C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ekran var, etki yok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69B210-9489-4FDF-9993-0659FAF21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ekran var, etki yok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EB6EBB-B70E-4649-BF45-59DD5BAA3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^irket dashboard kurmu�x ama kararlar h�l� toplant1da tahminle al1n1yorsa dijitalle�xme g�r�n�rl�k �retmi�x, de�xer �retmemi�xtir.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A13139-1792-430F-986E-AEAC15093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F2CB5E-2A18-42ED-B791-1B10970A5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2C5A75-CB2B-488C-9757-F3ED82465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CC1A6B-A842-4792-9577-E7CFDBB60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Ekrana bakılıyor ama aksiyon yok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veri farklı ki�xilerce farklı yorumlanıyor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 kimse sahiplenmiyor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Problem yine elle takip ediliyor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6DDB8C-E322-45E2-83C6-5D732408D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8FA484-CD35-4374-8EB8-C71220EAC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tek ba�xına yetmez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kuralı yazılı olmalı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Sahiplik net olmalı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 sonucu ölçülmeli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972BA1-A16F-42C0-B545-B247BC079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1541C1-00B9-411D-AB50-76363B240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3FD3DF-AA3C-4DDC-BF1D-69751912B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3043748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77B182B-AB75-4E58-B13B-239D297F5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C420E3-33E9-4EFC-9C57-E460302A5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8FE0CD-4E31-403E-9208-A8DD20D49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F461C6-7124-4A63-AB92-EFE676FF2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D809B3-485B-4971-907B-37455F1AA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383EB4-0921-44D6-A840-BF146442B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FC79D8-9BEF-4AEF-B70E-3F224903E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sorunların ço�xu teknoloji seçiminden de�xil, problem tanımının zayıflı�xından kaynaklanır.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FEC5D9-B6EF-4304-966A-6415F9E49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1BC731-8F26-48DB-B1A8-4874035B7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Konu seçimi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80EAE5-AA7F-4E69-9562-E750B3EC9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 kritik olmayan yere ba�xlamak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�!ok geni�x kapsam seçmek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�lçülemeyen hedef koymak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08FA53-8B95-4540-AC39-7601BBF91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FBB095-D2F3-4899-AEFE-5970E802F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C5BFFA-912F-4D11-B6C2-05F860ECC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Gereksiz veri toplamak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Do�xrulanmamı�x veri kullanmak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 belirlememek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5D8C1A-C5B7-4713-BC89-B1B5F7CB1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79AF46-90AA-4B5A-98C9-183BFD2A5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CCE489-9652-4B0B-8924-D0534A816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 ritmi kurmamak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Sahaya e�xitim vermemek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Sonucu izlememek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41AE93-FA35-48B9-8B16-2B197C545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D7FE89-BC14-434E-BBDF-2303D37E6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3BEBC1-F2A8-42C4-B685-81BF1177C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57377102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E3B81C1-3C7E-42F4-9006-584052048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49192A1-4F9C-4C66-8BA5-D38C4AAFF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DF5F41-68BC-4FA1-8D4F-5797318DA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14111F-D00E-47E4-BEFA-487037B12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9EFD46-8927-4F3A-A770-5E5BF4DB6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dashboard mantı�xı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7033CD-8133-401C-8A36-C5918DFA8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dashboard mantı�xı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5B3E78-1CC7-41F9-93D0-E4A680BAC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yönetim, çok detaylı platformlardan önce birkaç güçlü sinyale düzenli bakmalıdır.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D8956C-363E-4ED3-B75F-2B35967CA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326A0E-F089-452B-9960-51188320B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99F169-D463-4E7B-8C9C-C7549B0A8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0A5A7F-88FD-421C-A915-4BC4FD5EB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Hurda oranı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Sipari�x gerçekle�xme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Enerji anomalisi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B83BD1-BB21-422C-9D4B-E4F537181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Amaç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E86131-6005-4BCF-AB9E-C90431A29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Problemi görünür kılmak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 atamak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�ncelik seçmek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aksiyonu tetiklemek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03780F-072A-4CED-85D9-10AD2F849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50E61D-C07A-4CBA-ABFD-A6F4A3BA0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529181-9AEE-436D-AF39-14C3268BE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924389445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D5EFBF5-BEC1-4AF3-ADA0-6AE8294C4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6D3F7B-BC04-4267-86BB-D623B55C7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56760B-601D-4D84-8C04-9433E3136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083F58-F7CD-40BD-80D4-4033B9A6B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171960-4CA6-47FC-BFEE-A9C9B6563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Sanayi dijitalle�xme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606E27-1DB9-4AF4-897F-383256070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Sanayi dijitalle�xme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B447B9-EAD1-419F-8E55-B9627F618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Sanayi dijitalle�xme, yalnızca yazılım almak de�xil; veriyi karar kalitesi, hız ve görünürlük için sistemli biçimde kullanmaktır.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8DCB66-E4DB-495A-8990-11800B23D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62D2BA-4302-42B2-8EC8-9CBDB31CF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266A28-6D32-4054-B599-24A925999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Do�xru yakla�xım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72BFD1-1FD3-48B4-8689-76037CABE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Veriyi amaç için toplamak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ile yönetim bilgisini ba�xlamak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�ncelikli problemi seçmek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Kullanılabilir sistem kurmak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400A80-0750-44E3-A86E-824B8F198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Yanlı�x yakla�xım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484384-C175-4775-9CAF-81DC23D49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Her �xeyi dijitalle�xtirmeye çalı�xmak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Sorun tanımlamadan ekran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Sahadan kopuk veri üretmek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Teknolojiyi amaç sanmak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AE4FC9-047D-4514-9DA2-3A864B7EB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079EC1-12A5-4C7F-BBAE-C320D9811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3FD15A-D7B0-4297-991C-BD2AC05B9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76200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53C69EF-6F63-4708-B1E9-F7D4CF215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411B87-25B4-44DC-832C-7A08ACD18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37BA3D-FC95-4497-8FA7-5452D4DAB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994B65-0FBA-49C3-A08E-5DAF816D6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BB3FD7-F8F5-40E2-B6D7-FFA8E526E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133FBC-B475-4959-8925-C65EB2BB1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0A4551-2386-4A92-9503-94D5A5890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seviye, dijitalle�xmeyi teknoloji projesi olmaktan çıkarıp yönetilebilir bir görünürlük ve karar sistemi olarak konumlandırır.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2A145A-E650-47E8-8799-2AB46A211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2A2209-9FB8-4ABE-A4B6-263EA4FC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91C5E2-5FCF-4828-B32E-695E94A4A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ile bilgi farkını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Do�xru ba�xlangıç alanını seçme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 ve dashboard mantı�xını anlama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Temel veri kalitesi disiplinini kurma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2331CD-A798-4104-B0BD-C60ECDC60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A3A9C5-69C3-4605-A813-8905FE017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24DFDC-3684-4384-B0FB-97D50EAAA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KPI sistemini derinle�xtir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Veriyi standart i�x akı�xına ba�xla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Dijitalle�xmeyi operasyon ritmine ta�xı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Orta seviyede entegrasyon ve süreç tasarımına geç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82C842-5BD8-45D0-8480-276E0D091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Dönü�xümde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0A239C-ABA2-4BEF-9EC2-4B4ED1906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E39B1F-433E-46D3-A561-BF462E01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363BDF-5B36-4976-B89D-1AE583750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541848306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839477A-D9D4-4823-A6F5-2E072C417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D29D8A-1BC3-4CA2-8D6F-4AD734349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6A1156-08DA-4D69-B57D-7EFD75B25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6C43B2-CF9C-4D6A-9DEF-2C0BD7595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E39C9B-09C2-4901-93BF-5AF9FC273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Neden kritiktir?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FA8219-29C3-4984-875D-E380AE6F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kritiktir?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6D1D81-2BEB-4E70-8F9C-64EFE1344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Dijitalle�xme do�xru kurulursa görünürlü�xü artırır, tepki süresini kısaltır ve tekrar eden kayıpları sistemli biçimde azaltır.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4F71E8-FD41-4F54-8D62-C2A601D0B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B12F23-6C46-4C4C-9E2B-EAA1075F4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48710F-99BF-4D19-B071-6D66A08DB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0F0F05-C6D3-46D5-8F87-1CAA11918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Anlık görünürlük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hızlı karar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az manuel takip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yüksek izlenebilirlik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526D27-8A85-4A3B-B97F-CED559C6F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7B7AB4-C4C0-4A5E-94AA-FB55305AE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veri karar de�xi�xtiriyor?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ekran gerçekten kullanılıyor?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Sahadaki ekip bu bilgiyi ne için görüyor?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Veriyle hangi aksiyon alınıyor?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3CCDE8-4006-4B68-BCCB-4632A1C40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659F74-EAF6-402B-A332-2BEDF89AC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8E05C4-672F-4EFB-8297-6E893C320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44196559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353F31C-F66E-4C58-A7D1-048DA76FB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36F09E-011C-454F-8FE5-013A3D8DB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197365-DBC1-45C4-92D6-F5A5EA994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DB44E9-B681-4258-9D6E-7BB315B7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1B695B-4E9F-4A02-9270-83A096BAF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dijitalle�xme yapıta�xları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818639-B17F-46BB-8FA3-7D6641893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dijitalle�xme yapıta�xları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672A0C-55EA-422C-8B7E-3555D3E62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katılımcı önce dijital yapının ana bloklarını görmelidir.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38E3708-CD17-48A8-B087-5E7261A0A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110F83-0FF3-4BAC-B25A-C034C10AE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Kayna�xı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2CC598-44C5-4B2D-AF8B-D9238E133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Makine, operatör, kalite veya plan verisi.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B650964-7718-4E83-8B0A-567FFD0C4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C25D46-185C-4A1F-8448-41FE041BB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Toplama Yöntemi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CB5560-7744-426E-8ABF-5B994B798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Elle giri�x, sensör, otomatik kayıt.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C375AD-3295-4589-AEDA-D3A781C90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0E30CC-E104-4826-BB05-4FEBFEF56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Görselle�xtirme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CF964F-AA7B-4235-B1F8-EE094D165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Panel, dashboard, alarm veya rapor.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8A4145D-0A4E-425F-B1CB-A3B6BDC9A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FFE763-6D62-468E-9B15-E45B9C592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Karar Kuralı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0DA708-D5FE-40D4-8824-B8886E9D8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 görüldü�xünde ne yapılaca�xı.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62DA53-A259-4F48-B6E2-94A855902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5E9102-1331-4806-8E63-2DE1E6F92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Sorumluluk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37D25FD-5582-4C0D-9C71-27FE334E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rolün hangi veriye bakaca�xı.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3F2901-1F59-43D1-86EA-27235467B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E62E3A-35E0-48E6-94E8-529BE12D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İyile�xtirme Döngüsü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3FE022C-BADE-4F03-B218-37811DA1B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Verinin aksiyona dönü�xme düzeni.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D74BF3-88F1-48B6-A76E-AAA48315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A82F09D-8647-486F-BEC2-FBF4A9561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DC2B2F3-DD9F-45A1-82FE-816A7A640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8560890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634A112-86CE-4849-B739-B5E1FC527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D4584A-57D5-4F82-8F2B-643F33C30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585F407-9D4F-419D-8E99-8FDDB936C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5B2D5D-BA84-44F6-B744-3560D3FA1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57EBCE-7B30-468B-BC79-9E3C95C9F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Veri ile bilgi farkı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47B627-30FB-4097-960B-F58D01542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ile bilgi farkı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347C9B-9962-42FE-A642-41BCE4935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Ham veri çok olabilir; de�xerli olan, kararı etkileyen ve aksiyon do�xuran bilgidir.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F0EF68-C113-4C8B-9845-C06346F56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491F92-A545-421A-A76E-BEC9B3037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1DE50C-1265-4B06-A74F-44969375B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Ham veri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C839AE-80AB-4EAC-9173-A35A49E00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�!ok sayıda kayıt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Yorum gerektirir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 ba�xına yön vermez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Ba�xlam olmadan karı�xık olabilir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09107B-31E1-45CE-AB65-F0796CB99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Yönetilebilir bilgi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51C3B6-F2BA-4F2B-85A9-0EE4841D7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Anlamlı filtrelenmi�xtir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sorusuna ba�xlıdır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 rol bellidir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 üretir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3FAB6D-35B7-4161-8275-9BCF0E2DF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3F12A1-DF04-4BD9-86AB-13CEE2CCB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8C590D-448A-44D1-B810-78DBB5BF4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40539853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B0A2316-C671-44AA-B443-E148B5852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4F686E-7EE0-453E-A591-6F8ED6FED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480346-C715-4E19-8276-2CD1B879F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BA9FB6-E5F3-4FBA-9F17-A6F95C7EA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999F92-D6D5-4FEF-9F24-50BF0134C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Dijitalle�xme nereden ba�xlar?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1C6D8FC-53F5-4789-831E-CECB016BC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Dijitalle�xme nereden ba�xlar?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96C485-155B-4625-94E2-352D63F2F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en do�xru ba�xlangıç, en yüksek kayıp veya en görünmez alanı seçmektir.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8C861D-689B-4D9B-A457-76FC52FD2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1ADB2E-F4D6-40F9-8836-86CBF171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E0A446-D8A1-4A77-A337-B55D542DC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Ba�xlangıç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F00CBB-ED3F-4FF1-A2F7-1764CB0C7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takibi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Hurda / kalite görünürlü�xü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Enerji tüketimi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Sipari�x / ilerleme görünürlü�xü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7459AB-BC60-432C-99AF-09F837BBC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Seçim kriteri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5E0DCF-CF0E-420F-B5F9-B2B342DD0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Etkisi yüksek olsun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Verisi eri�xilebilir olsun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Ekip kullanabilsin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Sonuç ölçülebilsin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D10971-997A-41D4-8588-26C4AE75D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781A8B-770C-4461-9094-F641160A7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293CC7-826D-406B-A30C-191DB60D1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55592920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6B1BD05-601A-42BE-AB99-77EB6E32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766C3A-A62D-4DDF-B5F8-4CA03731C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E6F036-7F54-4AB1-9068-933240E84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C8528C-6CA4-40A8-A7D9-DCB202D18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ECE192-E23F-4858-91DE-678012DD4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veri kaynakları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F0B28C-C4D3-40AD-84A0-624208717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veri kaynakları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33AB9C-E9B5-4A78-978B-CE6A24353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Sanayide verinin nereden geldi�xini anlamak, do�xru dijital çözümü seçmenin ilk adımıdır.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764675-2F90-4CAF-913D-9CCBCED40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1DE8FD-5B92-43E8-B5CA-AF1728FA6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Makine verisi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A077D1-46B6-46B7-9352-20A08B423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�!alı�xıyor / duruyor bilgisi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Sayaç ve çevrim verisi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 ve arıza sinyalleri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C82298-2E0B-4F2C-BBF4-73DCED7AC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0ECE8A-043E-478A-AE8C-ADAA42A86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Operatör verisi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A77637-96DA-44E5-AF87-383BD6629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�Sretim bildirimi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nedeni giri�xi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notları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85ACF7-70A1-4298-9C0C-D77180B19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9D9D1B-3577-4E0A-B0D9-EB85404C8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Kalite verisi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9173BF-639C-4A68-B603-29CC9A546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Kontrol sonuçları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Uygunsuzluk kaydı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parça onayı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617972-5C1F-4ADC-AA8A-DC323B7A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0388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D7A5F2-8750-4ABF-997D-A85D0CD44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2484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Plan verisi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E01E92-B234-494E-9E95-6F79B6775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62103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Sipari�x ve rota bilgisi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Termin ve yükleme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Vardiya planı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611ADC-9A50-4424-B90A-F1E916AE1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B8944F-0EB5-4B47-BF45-5D2CA22AF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D5BA23-2AC3-4F74-809C-F9DEA4DEE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07815029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751B802-B625-4AEE-AC2D-593915456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A7813B-074D-4872-AB1A-DBA37B8EE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AE9E60-0DBF-4028-BB94-C8EF8CF34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079797-DB4F-4021-BB1B-27D4AE9F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8F5B0D-D8D3-4694-BC47-D8C33FAA8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dijital görünürlük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8F8CB0-6DCC-4008-9C74-AECBA4E25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dijital görünürlük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EF7DFD-7F3B-4ED0-820C-307D2A7A6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İlk seviyede önce hangi verinin hangi karar için kullanılaca�xı netle�xmelidir.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B94890-3CFF-4538-B3FA-C45FE7833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51C41B-975D-46BB-9CB1-D013B35D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DAE580-4C12-4984-88BC-84ABCA67C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F1B908-039E-4C48-8D17-134B6887D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Temel veri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703F02-4EE9-4B6C-A085-1775F93E9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D838E5-9083-40AC-A683-38E1BA5F5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Karar amacı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75CD2C-8FE2-4312-AF10-178B419E4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78AA2F-B2AF-4B18-907F-088C8A5BC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Duru�x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6AF0B7-8C92-47D2-A0F0-E834046D5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2DF857-E2EE-427E-9E13-D21EFC7F6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Dakika ve neden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9B68D1-86C1-4DDE-AF95-FA673605E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668C90-E6AD-4D8C-9378-9C25E039A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Kaynak sorunu görmek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F2F9C2-7517-4A4A-B76A-580DC449F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DA8E90-4F3D-41A7-A7E5-465A1D397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Kalite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FB64818-2B45-4163-8D8A-0FD634EEE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2FC399D-2787-46A7-8446-95674F1D2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Hurda / hata sayısı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F7AEAD-62EF-4D93-9DE6-4662B7B5C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F3E167-960E-47DA-9A53-6CB89B667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Tekrarlayan kaybı fark etmek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B93B8B7-1017-4468-81CE-8DA4BEBB8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A32294-5765-4BDE-B75F-68D89797A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Sipari�x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B7DF2AC-21AC-49B4-A690-7940EDE69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F6C7E57-D871-4AE4-B793-AC49478DC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Gerçekle�xen adet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61DB409-66C5-46D1-8BE8-499040F30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21758B3-0AC3-4960-9140-C48C5C269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Gecikme riskini görmek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4322A6-6B77-4773-BB20-191A9A5C7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D0251F-66E5-4F23-AE6E-E68D540F9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Enerji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4733AEE-EAC4-49C7-B966-B47CBE36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1EE65AE-820C-4A01-8F45-E8A332C5D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Tüketim e�xilimi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EC9C45D-3554-4FFC-9029-35B9A5E4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65B15C6-8EC8-46BF-8F5A-74C30BAF7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Anormal davranı�xı görmek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CD01E5E-EF74-41E0-ABF3-76D022043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471A341-8FA1-4101-9F27-7717A28F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035888F-24DC-45DA-8E9C-1B698D3F6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46081458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529ABD2-7500-438B-B8CB-0EE667236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2CEF97-0CBC-4942-A501-397ECC0ED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571AF9-9268-4B65-9489-21A5E3A4B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2426DF-40D8-40F5-8EA2-B4E17E600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852154-A3D6-4D8D-ADE5-24908CC99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Dashboard ne i�xe yarar?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3D1F26-59FD-4AE2-B58A-9A8363639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Dashboard ne i�xe yarar?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3F818C-A171-461D-A018-0C64A0FD4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Dashboard, yalnızca güzel ekran de�xil; yönetim ve saha ekibine do�xru anda do�xru sinyali veren çalı�xma yüzeyidir.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AB01A9-989D-4C59-B7D6-492A49D7C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E64B61-46C5-4AF2-B555-85F79F0BF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8D5DF0-4B34-47F7-A715-6A528564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dashboard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6DFF47-26FA-4F92-A2D1-06A76E3AE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Az ama kritik veri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Kolay okunur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Anlık veya ritmik karar destekler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 sorumlusu bellidir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32E5FA-02AA-41EE-86BC-B473A751E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Kötü dashboard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4550AC-35AF-46FA-A214-E9E81BA8B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kalabalı�xı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Kimsenin bakmadı�xı ekran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Aksiyon kuralı olmayan grafik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Sahadan kopuk tasarım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0F562C-CD4F-4D2A-A343-DCC3A35E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DE57FE-821C-4F34-8662-BE442C567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E98BB3-840C-4C68-AA7A-470BC457A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30078868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