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1f283e95b8784f38" /><Relationship Type="http://schemas.openxmlformats.org/officeDocument/2006/relationships/extended-properties" Target="/docProps/app.xml" Id="R9e5a19b091114b03" /><Relationship Type="http://schemas.openxmlformats.org/officeDocument/2006/relationships/officeDocument" Target="/ppt/presentation.xml" Id="R7eca8364b4084044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2026-06-03T15:28:00.4560000Z</dcterms:created>
  <dcterms:modified xsi:type="dcterms:W3CDTF">2026-06-03T15:28:00.4560000Z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11b6301ffb4edb" /><Relationship Type="http://schemas.openxmlformats.org/officeDocument/2006/relationships/slideMaster" Target="/ppt/slideMasters/slideMaster1.xml" Id="R18fa924ebc904c62" /><Relationship Type="http://schemas.openxmlformats.org/officeDocument/2006/relationships/notesMaster" Target="/ppt/notesMasters/notesMaster1.xml" Id="Rae847168f5534a96" /><Relationship Type="http://schemas.openxmlformats.org/officeDocument/2006/relationships/presProps" Target="/ppt/presProps.xml" Id="Rdbcfd7f66e6c444c" /><Relationship Type="http://schemas.openxmlformats.org/officeDocument/2006/relationships/viewProps" Target="/ppt/viewProps.xml" Id="R32deff0bfe93443c" /><Relationship Type="http://schemas.openxmlformats.org/officeDocument/2006/relationships/tableStyles" Target="/ppt/tableStyles.xml" Id="R6266867e5b3d4b24" /><Relationship Type="http://schemas.openxmlformats.org/officeDocument/2006/relationships/slide" Target="/ppt/slides/slide1.xml" Id="Rae68afb69e0c4be2" /><Relationship Type="http://schemas.openxmlformats.org/officeDocument/2006/relationships/slide" Target="/ppt/slides/slide2.xml" Id="R1beb70380ade49bf" /><Relationship Type="http://schemas.openxmlformats.org/officeDocument/2006/relationships/slide" Target="/ppt/slides/slide3.xml" Id="R367def5c89254093" /><Relationship Type="http://schemas.openxmlformats.org/officeDocument/2006/relationships/slide" Target="/ppt/slides/slide4.xml" Id="Rb4909cdb00c840dd" /><Relationship Type="http://schemas.openxmlformats.org/officeDocument/2006/relationships/slide" Target="/ppt/slides/slide5.xml" Id="Re7d638923b6c4601" /><Relationship Type="http://schemas.openxmlformats.org/officeDocument/2006/relationships/slide" Target="/ppt/slides/slide6.xml" Id="Rf060eebd27734767" /><Relationship Type="http://schemas.openxmlformats.org/officeDocument/2006/relationships/slide" Target="/ppt/slides/slide7.xml" Id="Rd98140407c5f4f9d" /><Relationship Type="http://schemas.openxmlformats.org/officeDocument/2006/relationships/slide" Target="/ppt/slides/slide8.xml" Id="R4de103ecd7da488f" /><Relationship Type="http://schemas.openxmlformats.org/officeDocument/2006/relationships/slide" Target="/ppt/slides/slide9.xml" Id="R67a53652bac44bce" /><Relationship Type="http://schemas.openxmlformats.org/officeDocument/2006/relationships/slide" Target="/ppt/slides/slide10.xml" Id="R332147fdbf78423b" /><Relationship Type="http://schemas.openxmlformats.org/officeDocument/2006/relationships/slide" Target="/ppt/slides/slide11.xml" Id="Re83ba61f3a3444d5" /><Relationship Type="http://schemas.openxmlformats.org/officeDocument/2006/relationships/slide" Target="/ppt/slides/slide12.xml" Id="R9bbef22521f540b1" /><Relationship Type="http://schemas.openxmlformats.org/officeDocument/2006/relationships/slide" Target="/ppt/slides/slide13.xml" Id="Ref55fb91d82e47a2" /><Relationship Type="http://schemas.openxmlformats.org/officeDocument/2006/relationships/slide" Target="/ppt/slides/slide14.xml" Id="R5a143e673b7e4617" /><Relationship Type="http://schemas.openxmlformats.org/officeDocument/2006/relationships/slide" Target="/ppt/slides/slide15.xml" Id="R65a09619319b47e2" /><Relationship Type="http://schemas.openxmlformats.org/officeDocument/2006/relationships/slide" Target="/ppt/slides/slide16.xml" Id="R9f81cd0303c0407d" /><Relationship Type="http://schemas.openxmlformats.org/officeDocument/2006/relationships/slide" Target="/ppt/slides/slide17.xml" Id="R28a776ab3dec4b60" /><Relationship Type="http://schemas.openxmlformats.org/officeDocument/2006/relationships/slide" Target="/ppt/slides/slide18.xml" Id="R959da4282835425b" /><Relationship Type="http://schemas.openxmlformats.org/officeDocument/2006/relationships/slide" Target="/ppt/slides/slide19.xml" Id="R85db467180ef4620" /><Relationship Type="http://schemas.openxmlformats.org/officeDocument/2006/relationships/slide" Target="/ppt/slides/slide20.xml" Id="R756f5aeae233433e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32f40515e64aa0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09907f589b477f" /><Relationship Type="http://schemas.openxmlformats.org/officeDocument/2006/relationships/notesMaster" Target="/ppt/notesMasters/notesMaster1.xml" Id="R01713978165a49bd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461ed5dbb5747c2" /><Relationship Type="http://schemas.openxmlformats.org/officeDocument/2006/relationships/notesMaster" Target="/ppt/notesMasters/notesMaster1.xml" Id="Rb57b8cee2cc74915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5e9c6e3de624136" /><Relationship Type="http://schemas.openxmlformats.org/officeDocument/2006/relationships/notesMaster" Target="/ppt/notesMasters/notesMaster1.xml" Id="Rb8071cbc8ab04094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9b7898b8f894a54" /><Relationship Type="http://schemas.openxmlformats.org/officeDocument/2006/relationships/notesMaster" Target="/ppt/notesMasters/notesMaster1.xml" Id="R1b2363fd192847ca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00f2ae3706d4747" /><Relationship Type="http://schemas.openxmlformats.org/officeDocument/2006/relationships/notesMaster" Target="/ppt/notesMasters/notesMaster1.xml" Id="R64deac81931e455b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0a75ba156234895" /><Relationship Type="http://schemas.openxmlformats.org/officeDocument/2006/relationships/notesMaster" Target="/ppt/notesMasters/notesMaster1.xml" Id="Rc873809527f24e77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e4522dc4b9a47d0" /><Relationship Type="http://schemas.openxmlformats.org/officeDocument/2006/relationships/notesMaster" Target="/ppt/notesMasters/notesMaster1.xml" Id="Rb11cb0c2e0ab4d58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3f6d27d988840c6" /><Relationship Type="http://schemas.openxmlformats.org/officeDocument/2006/relationships/notesMaster" Target="/ppt/notesMasters/notesMaster1.xml" Id="R0544551453024d32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0c5845066f0402a" /><Relationship Type="http://schemas.openxmlformats.org/officeDocument/2006/relationships/notesMaster" Target="/ppt/notesMasters/notesMaster1.xml" Id="R8df348d5c7ad4078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7cfca718a81436b" /><Relationship Type="http://schemas.openxmlformats.org/officeDocument/2006/relationships/notesMaster" Target="/ppt/notesMasters/notesMaster1.xml" Id="R14468734c83e4428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e7f9080d10d4424" /><Relationship Type="http://schemas.openxmlformats.org/officeDocument/2006/relationships/notesMaster" Target="/ppt/notesMasters/notesMaster1.xml" Id="Raa7a9f3dafd143f3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3103c3aa12482a" /><Relationship Type="http://schemas.openxmlformats.org/officeDocument/2006/relationships/notesMaster" Target="/ppt/notesMasters/notesMaster1.xml" Id="R3830df10c5b14336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30fe77242284f82" /><Relationship Type="http://schemas.openxmlformats.org/officeDocument/2006/relationships/notesMaster" Target="/ppt/notesMasters/notesMaster1.xml" Id="R4a6bfa54745743e6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22dc9e9b2254166" /><Relationship Type="http://schemas.openxmlformats.org/officeDocument/2006/relationships/notesMaster" Target="/ppt/notesMasters/notesMaster1.xml" Id="Ra1250c2a843345ca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a272ae71847475f" /><Relationship Type="http://schemas.openxmlformats.org/officeDocument/2006/relationships/notesMaster" Target="/ppt/notesMasters/notesMaster1.xml" Id="R188a68be335b4c0e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3337d6dec434cb0" /><Relationship Type="http://schemas.openxmlformats.org/officeDocument/2006/relationships/notesMaster" Target="/ppt/notesMasters/notesMaster1.xml" Id="R9a833cc7e4da45a5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1834a4ddc8a4a67" /><Relationship Type="http://schemas.openxmlformats.org/officeDocument/2006/relationships/notesMaster" Target="/ppt/notesMasters/notesMaster1.xml" Id="R63e50a27e80e4e50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3b371c8d5134609" /><Relationship Type="http://schemas.openxmlformats.org/officeDocument/2006/relationships/notesMaster" Target="/ppt/notesMasters/notesMaster1.xml" Id="R9a762f66785541d6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0d26f1142804783" /><Relationship Type="http://schemas.openxmlformats.org/officeDocument/2006/relationships/notesMaster" Target="/ppt/notesMasters/notesMaster1.xml" Id="Rb36d16d482594e9c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bb98449d83491e" /><Relationship Type="http://schemas.openxmlformats.org/officeDocument/2006/relationships/notesMaster" Target="/ppt/notesMasters/notesMaster1.xml" Id="Rc521132c593b478a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a924ebc904c62"/>
  </p:sldMasterIdLst>
  <p:notesMasterIdLst>
    <p:notesMasterId xmlns:r="http://schemas.openxmlformats.org/officeDocument/2006/relationships" r:id="Rae847168f5534a96"/>
  </p:notesMasterIdLst>
  <p:sldIdLst>
    <p:sldId xmlns:r="http://schemas.openxmlformats.org/officeDocument/2006/relationships" id="256" r:id="Rae68afb69e0c4be2"/>
    <p:sldId xmlns:r="http://schemas.openxmlformats.org/officeDocument/2006/relationships" id="257" r:id="R1beb70380ade49bf"/>
    <p:sldId xmlns:r="http://schemas.openxmlformats.org/officeDocument/2006/relationships" id="258" r:id="R367def5c89254093"/>
    <p:sldId xmlns:r="http://schemas.openxmlformats.org/officeDocument/2006/relationships" id="259" r:id="Rb4909cdb00c840dd"/>
    <p:sldId xmlns:r="http://schemas.openxmlformats.org/officeDocument/2006/relationships" id="260" r:id="Re7d638923b6c4601"/>
    <p:sldId xmlns:r="http://schemas.openxmlformats.org/officeDocument/2006/relationships" id="261" r:id="Rf060eebd27734767"/>
    <p:sldId xmlns:r="http://schemas.openxmlformats.org/officeDocument/2006/relationships" id="262" r:id="Rd98140407c5f4f9d"/>
    <p:sldId xmlns:r="http://schemas.openxmlformats.org/officeDocument/2006/relationships" id="263" r:id="R4de103ecd7da488f"/>
    <p:sldId xmlns:r="http://schemas.openxmlformats.org/officeDocument/2006/relationships" id="264" r:id="R67a53652bac44bce"/>
    <p:sldId xmlns:r="http://schemas.openxmlformats.org/officeDocument/2006/relationships" id="265" r:id="R332147fdbf78423b"/>
    <p:sldId xmlns:r="http://schemas.openxmlformats.org/officeDocument/2006/relationships" id="266" r:id="Re83ba61f3a3444d5"/>
    <p:sldId xmlns:r="http://schemas.openxmlformats.org/officeDocument/2006/relationships" id="267" r:id="R9bbef22521f540b1"/>
    <p:sldId xmlns:r="http://schemas.openxmlformats.org/officeDocument/2006/relationships" id="268" r:id="Ref55fb91d82e47a2"/>
    <p:sldId xmlns:r="http://schemas.openxmlformats.org/officeDocument/2006/relationships" id="269" r:id="R5a143e673b7e4617"/>
    <p:sldId xmlns:r="http://schemas.openxmlformats.org/officeDocument/2006/relationships" id="270" r:id="R65a09619319b47e2"/>
    <p:sldId xmlns:r="http://schemas.openxmlformats.org/officeDocument/2006/relationships" id="271" r:id="R9f81cd0303c0407d"/>
    <p:sldId xmlns:r="http://schemas.openxmlformats.org/officeDocument/2006/relationships" id="272" r:id="R28a776ab3dec4b60"/>
    <p:sldId xmlns:r="http://schemas.openxmlformats.org/officeDocument/2006/relationships" id="273" r:id="R959da4282835425b"/>
    <p:sldId xmlns:r="http://schemas.openxmlformats.org/officeDocument/2006/relationships" id="274" r:id="R85db467180ef4620"/>
    <p:sldId xmlns:r="http://schemas.openxmlformats.org/officeDocument/2006/relationships" id="275" r:id="R756f5aeae233433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9f4c0d5c64497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ccead6300384557" /><Relationship Type="http://schemas.openxmlformats.org/officeDocument/2006/relationships/slideLayout" Target="/ppt/slideLayouts/slideLayout1.xml" Id="R95457aad2c934cc7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57aad2c934cc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2c0d2ecb4baf" /><Relationship Type="http://schemas.openxmlformats.org/officeDocument/2006/relationships/notesSlide" Target="/ppt/notesSlides/notesSlide1.xml" Id="Rf61109a47a084967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6e3a18314e71" /><Relationship Type="http://schemas.openxmlformats.org/officeDocument/2006/relationships/notesSlide" Target="/ppt/notesSlides/notesSlide10.xml" Id="Ree668c1781bd4cb9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0d18fc644d4d" /><Relationship Type="http://schemas.openxmlformats.org/officeDocument/2006/relationships/notesSlide" Target="/ppt/notesSlides/notesSlide11.xml" Id="Rba9c840abdaf400b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64d966114934" /><Relationship Type="http://schemas.openxmlformats.org/officeDocument/2006/relationships/notesSlide" Target="/ppt/notesSlides/notesSlide12.xml" Id="Rbdcfbec278cf4341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1a86275b444a1" /><Relationship Type="http://schemas.openxmlformats.org/officeDocument/2006/relationships/notesSlide" Target="/ppt/notesSlides/notesSlide13.xml" Id="R8f272d58a43d44eb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32f5111594ab6" /><Relationship Type="http://schemas.openxmlformats.org/officeDocument/2006/relationships/notesSlide" Target="/ppt/notesSlides/notesSlide14.xml" Id="Re14f0d3a1a964490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79e1393f451d" /><Relationship Type="http://schemas.openxmlformats.org/officeDocument/2006/relationships/notesSlide" Target="/ppt/notesSlides/notesSlide15.xml" Id="R54ab1eaab1ad4e7f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fdcde7bc4747" /><Relationship Type="http://schemas.openxmlformats.org/officeDocument/2006/relationships/notesSlide" Target="/ppt/notesSlides/notesSlide16.xml" Id="R3d85e19aee2c4a94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653f93ab4463" /><Relationship Type="http://schemas.openxmlformats.org/officeDocument/2006/relationships/notesSlide" Target="/ppt/notesSlides/notesSlide17.xml" Id="Raf1a601025a34d52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cfbdaad643e0" /><Relationship Type="http://schemas.openxmlformats.org/officeDocument/2006/relationships/notesSlide" Target="/ppt/notesSlides/notesSlide18.xml" Id="Rbf0d4f45bbd0491b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a7190abe4c68" /><Relationship Type="http://schemas.openxmlformats.org/officeDocument/2006/relationships/notesSlide" Target="/ppt/notesSlides/notesSlide19.xml" Id="R86763869b7bf4eea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b77e8c7f4874" /><Relationship Type="http://schemas.openxmlformats.org/officeDocument/2006/relationships/notesSlide" Target="/ppt/notesSlides/notesSlide2.xml" Id="R420c5a9eda2049b5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1dd7190c411f" /><Relationship Type="http://schemas.openxmlformats.org/officeDocument/2006/relationships/notesSlide" Target="/ppt/notesSlides/notesSlide20.xml" Id="Rc36f768e48a54305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8ee5ccaf48dc" /><Relationship Type="http://schemas.openxmlformats.org/officeDocument/2006/relationships/notesSlide" Target="/ppt/notesSlides/notesSlide3.xml" Id="R51c5f66c329749e0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f03747894272" /><Relationship Type="http://schemas.openxmlformats.org/officeDocument/2006/relationships/notesSlide" Target="/ppt/notesSlides/notesSlide4.xml" Id="Re85fb8f979bd4ae9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943c0dc24548" /><Relationship Type="http://schemas.openxmlformats.org/officeDocument/2006/relationships/notesSlide" Target="/ppt/notesSlides/notesSlide5.xml" Id="R34017285ade34d74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fb393bdb4c6c" /><Relationship Type="http://schemas.openxmlformats.org/officeDocument/2006/relationships/notesSlide" Target="/ppt/notesSlides/notesSlide6.xml" Id="Recdc3caaa87449f3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f4c43b90475b" /><Relationship Type="http://schemas.openxmlformats.org/officeDocument/2006/relationships/notesSlide" Target="/ppt/notesSlides/notesSlide7.xml" Id="R65717307e82e4ee8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105df1ed4cd6" /><Relationship Type="http://schemas.openxmlformats.org/officeDocument/2006/relationships/notesSlide" Target="/ppt/notesSlides/notesSlide8.xml" Id="Rd0b2cf6e1c34483b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3b25eef745f3" /><Relationship Type="http://schemas.openxmlformats.org/officeDocument/2006/relationships/notesSlide" Target="/ppt/notesSlides/notesSlide9.xml" Id="R52f761f1882a4b61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F639772-748C-492B-8BEB-5969A6D7A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C96A1A-7C39-4952-BB3F-1072908A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2D1CE9-C282-454B-B20A-DB71ECE4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B1AC80-C4CE-4C14-B6DE-839B823E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2E3C9C-8247-4829-8D4F-F06704F8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AC78FF-95A9-478C-85DF-193A7160F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CC41A1-3251-4297-8D66-F1E881FB2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çoklu yatırım, yöneti�xim, karar portföyü ve devreye alma sonrası performansın kurumsal sistem içinde nasıl yönetilece�xini ö�xretir.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3BD173-FA4B-4FF5-8FC1-562344CAD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331F42-266B-4F86-8E86-078806B17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 yöneti�ximini ve karar kapılarını tasarlayabilmek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�!oklu proje portföyünü öncelik ve kaynak dengesiyle yönetebilmek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 sonrası performansı i�xletme sistemine ba�xlayabilmek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180 günlük dönü�xüm ve kurumsal yatırım disiplini olu�xturabilmek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83C521-694E-438A-B7C2-DADE26786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FF7484-84CE-4664-858F-B01792EF8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9CC89F-2077-47D9-AE7A-EF9A39815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60756E-2338-40D1-86FA-9E0C42ECD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DE9088-ABA1-4907-8333-DE3463AC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A8D429-7527-43F9-8C61-F158F00C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EA8E4E-B813-4A7C-B827-37402A49F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91453304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9C04C8D-D00E-4229-81C6-9884C03B8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0CC492-8886-4018-BD17-979FDE1B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943045-87E6-4F27-9FF9-D880A9AF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13E2F0-E1E4-4992-9276-5FE94360B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DEA0B6-47EF-4D57-8EE7-97279FD76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Tedarikçi performans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198040-93AA-4065-86A4-577F932BF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Tedarikçi performans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6FC857-08C4-4407-ABEC-ACFEB2136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tedarikçi yalnızca teslim eden taraf de�xil, performansı izlenen proje partneridir.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EEC89A-813D-4769-A554-34485624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A8733E-2762-4819-BD21-389584734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5EED4B-B8B7-4C0C-9ACD-8DC32455E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performans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1B49E8-E404-4F4F-9894-5B1C9E99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Teslim do�xrulu�xu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uyum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FAT/SAT ba�xarısı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Servis ve sorun çözme hızı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C4A2C1-20CE-41F8-A13C-18121DB0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gerekir?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DCAEAF-3975-4397-AD22-A6DD3D99D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Sonraki yatırımlarda bilgi birikimi olu�xur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Yalnızca fiyat bazlı seçim zayıflar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Sistematik tedarikçi havuzu olu�xur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Riskli partnerler erken ayıklanır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B521F8-3798-4E83-9D8C-F753E1FED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654726-F089-4154-BCFA-32830C4B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2C512E-F776-44CE-B712-F47D081CE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4922387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7C1BC74-2E33-4556-A59F-A4D384419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83800C-20DB-4842-A495-C136A32D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D1C604-4CAB-4B01-97EC-0C7E0B3AE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8180B2-9E18-494B-A479-2248307CF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36E650-E707-44C7-A28B-56B33B2C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 sonrası performans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20D8B7-6717-4DE2-BC44-57227A742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 sonrası performans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6D608F-877B-4816-9345-C372B011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ba�xarısı, devreye alma sonrası ölçülen performansla do�xrulanır.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6E67F6-B947-490C-9BFC-2E3993B9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FEDE9A-7FFA-4592-A216-F2AE40015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Ba�xlık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05C860-53EA-4F7B-AECE-132568632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9BDF51-230A-4BC2-9F0D-9C1E6308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İlk 30 gün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63C200-006C-4865-B219-928164610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C30B2E-7F9B-45A7-85DE-46B9A672F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İlk 180 gün sorusu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47B6B4-9735-46F4-98D7-BADBA14D0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4A3F5E-5FB5-4D57-AB4A-6B1AA1D19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Kapasite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EE1E01-1914-4A6A-8676-689F33DCF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D10EF4-76E4-4D47-8C5B-BF3A651AF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Nominal hedefe yakla�xtı mı?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6FB269-CD82-42EB-A54A-A7752E77D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E76B5D-AA5D-460C-A194-8BFA2E171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 darbo�xaz de�xi�xti mi?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2AD505-8981-4D9A-8F1C-16738E1E0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C01767-110A-4055-90CC-AE1591673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51425A-6F13-40D6-B560-D5759B0E5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DCD3BC-DD2A-474E-B323-570126BF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ürün ba�xarısı nasıl?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6E2C9D-345B-4D60-9EEE-199DBB1D2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3C6DE5-BCA4-4BF2-A989-D65585C63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Stabil kalite olu�xtu mu?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37F1485-E60B-4855-A881-7746B2B6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5C5D02-FC10-4DEE-8D88-1394DEFB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Bakım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FBCEB6-B0F0-41F9-BC44-1AD879DD9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96503E9-2FFD-4DAC-888B-C23EB18DD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Erken arıza deseni var mı?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65EA9E-C17F-42EE-A93E-403DE857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823466B-CCD8-499D-AB1B-83119BC33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�nleyici plan yeterli mi?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F1FD5AD-D29E-40FF-AC6D-4ED5116BB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B567B0-C318-40DD-81AB-063B8901E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Maliyet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F345794-DA7F-4140-B9B3-0ADC61E6E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2286160-7CAB-48CD-BE0A-725DC9A5B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Beklenen i�xletme maliyeti olu�xuyor mu?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AF87AD9-EED6-4B48-BCB8-47374D1CF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18CCEFF-BEB5-4625-8557-754C0348E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Gizli maliyetler çıktı mı?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E3F1A1E-2A7E-4CA7-9454-7BD38AD9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9C4A6F6-7AF9-4222-A6B1-59D8A3AE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530545D-550D-4427-9BB3-1D3390050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91738183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1026D0-96A5-4D2D-AD54-3DD5AE7C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496248-9ABE-4057-86C7-3F6B0B1C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E7C12C-8212-4E17-9E0A-B86FCA639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97BB81-FE81-4A69-8525-94556C3F7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0A7078-64A1-4C57-920D-2D0756B7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��xrenme döngüsü ve kapanı�x raporu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985263-A90B-4782-B6FF-18BEB550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��xrenme döngüsü ve kapanı�x raporu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5F1212-6D4A-4D54-9735-85BE0109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her yatırım, bir sonraki yatırımın kalitesini artıracak ö�xrenme üretmelidir.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E524FD-C96B-4496-A73E-B07B233AE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C9AC88-A836-4A2C-B73E-8C46AF68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Neler yazılır?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3A6AB7-743A-4397-BED8-83E52670E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Ne iyi çalı�xtı?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Ne gecikti?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varsayım hatalıydı?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tedarikçi/doküman sorunu çıktı?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BBB072-6A55-42B5-BAB9-CB3AE3A8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2CA5E6-5DC5-45B8-B875-5F73F3373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kullanılır?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99D748-EBFA-4517-A1CE-615FA0D6A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Yeni projede referans olur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Şartname kalitesini artırır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Planlama hatalarını azaltır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B574C7-595D-4DC2-A2A4-EBD02FCD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9444D3-D44C-4890-B041-0162F325B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engeller?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D1AA41-2E3C-4463-A161-1A1DAEA47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Ki�xisel savunma dili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hataları saklama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��xrenmeyi resmile�xtirmeme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823D14-2186-4CE3-8116-C341B80D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B827C8-68AD-4BA2-A15C-919F838DE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844EB0-657A-434D-B63A-F9604A0ED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7823498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11797D0-BA9D-4742-B78A-1B58DA0ED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A6E44A-7A4D-488E-9FE8-07EFB088A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BA706A-3409-482C-807E-4F9CC6AD2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42C11C-1823-4628-A591-BEDEAD805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75CBB7-02C3-4090-8A9B-65724EC7D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180 günlük yatırım yönetim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F18760-5901-4264-83B7-3C516889E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180 günlük yatırım yönetim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3A7F4C-1905-42DF-9D7C-DDEFCA98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amaç, tek proje yürütmek de�xil; sürdürülebilir yatırım disiplini kurmaktır.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9CD604-922C-4A6A-9911-B6AD3A0EE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6C0D99-91EC-4B79-A4E5-996F8C9A1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45617A-AC38-46E1-BA45-A5A5068D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60 gün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67C594-2876-4B96-9F77-FDAE567F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kapılarını standartla�xtır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Portföy öncelik mantı�xını yaz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Ortak raporlama formatını kur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23EB16-2B76-4055-946C-B420839B3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60-180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1DFE0F-41F4-4E8D-B338-878891F8D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performans verisini toplamaya ba�xla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Devir ve performans takip sistemini sabitle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��xrenme raporlarını yeni projelere ba�xla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C1ABE4-3830-4264-8EE6-B0B9F4735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8FDEA4-0BC6-4881-8EF9-2CC5569D8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8EB001-7CAB-413A-ACEA-0186CD3D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147495433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F71E239-D25A-42F4-A111-18316175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9CC2D6-9C10-4EE4-AC41-D2D0B1738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A90B44-0F67-42DD-ACA1-F4DDDF93D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52900B-70CA-4B0A-BBC3-9BED16A8E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76592D-041D-46D2-8446-A8F39FF42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do�xru makine, zayıf yatırım sistemi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A6DCF9-DA9D-4677-8C79-DE37D4995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do�xru makine, zayıf yatırım sistemi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940C7F-DB73-4ABE-A921-1D44A80BC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olarak do�xru ekipman seçilse bile yöneti�xim zayıfsa portföy seviyesi performans dü�xer.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4EED8E-4FCA-4EF3-AF1E-5335DFAF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A9351F-FC2D-4B25-BCC3-1F70AC23A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350EA8-CA21-4D13-AC0A-C31A3FEE3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Ba�xlangıç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DF4ABC-31C3-47F2-8D27-AB17222C4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Projeler birbirinden ba�xımsız ilerliyor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hata farklı yatırımlarda tekrar ediyor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performansı kayıtlı de�xil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Kabul sonrası i�xletme etkisi izlenmiyor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7BCE2C-056A-4622-ABE2-877DEF318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��xrenme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AAE7A1-C089-4DDA-807A-999EB90F3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Portföy yönetimi olmadan tekrar kaybı büyür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kapıları kurumsal hafıza yaratır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İ�xletmeye devir proje sonu de�xil proje parçasıdır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�lçülmeyen yatırım etkisi savunulamaz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08D1B5-2107-4AB7-8174-69FBF124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CE824B-0F71-482D-B613-DEA8FE818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3957E8-AF38-409B-B508-12BB1729E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05669139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0C699C5-CAB9-4843-A0A9-299E3DF8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FB5E8F-53F7-415D-9AF2-6340AFB3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143305-EFD4-40A2-A345-3993C1BA8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BA4160-C64F-4B29-9C4A-72CE2661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8CEDFA-45E3-4391-9957-DA97987CB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 sözlü�xü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A3932B-6668-4A4A-BE8F-92748809A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 sözlü�xü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CBCADB-21CC-4A4E-98D9-C7566635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dili, proje yönetiminin ötesinde kurumsal yöneti�xim boyutu ta�xır.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55FF8B-9BDE-41C2-BD22-88C4EAA4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FBE62D-5FFA-488E-95F3-3DFA4B18B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0F754A-81DB-4325-BCF7-4D0D3B03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Birden fazla yatırımın ortak öncelik ve kaynak mantı�xıyla yönetilmesi.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15DA5C-3322-432F-8444-570813E83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036DFC-9B15-4CBF-AE2D-6BFC771DE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Karar Kapısı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40522F-635C-44EB-8309-4AFF001E1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fazdan di�xerine geçi�x için onay noktası.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22B01E-F95C-408C-928D-6A6ED006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2D281F-DD10-4576-BEA3-C45410C54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CAPEX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A5C1DB-BF6A-4717-AC6E-2F0582139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Sermaye harcaması niteli�xindeki yatırım bütçesi.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325638-7A21-420D-99DC-738CC9AB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A09F8A-E3D0-48F7-83CB-6D0C93E7C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Devir Paketi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2567B2-7323-46A8-AC46-59AAE3114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İ�xletmeye geçi�x için gerekli teknik ve operasyonel teslim seti.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91DA76-BCB6-49D3-83E1-B271A4D72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DB6742-53E1-45E7-943D-0EAB7D3E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��xrenme Raporu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12CFBE-AFEE-4A6B-942B-3F7302421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Tamamlanan projeden bir sonraki i�xe aktarılacak dersler.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4E6A99-2902-49F9-8397-896D6877B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0EDBF8-6896-4976-92B6-C63751CBF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Yöneti�xim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DF56CE-693B-4F62-AB7B-09D8E13E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Karar, sorumluluk, kontrol ve raporlama düzeni.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E881C4D-E19B-4EF4-8223-00EB8C173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D22615D-C5AD-46EF-BEF9-D22B2420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F6C3FC-81BF-42A3-8850-377F62806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225238936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21148F-5B5B-4AF4-A44C-D0B89406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DB5F22-4807-4B8F-B294-EC73BC53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5B259B-A422-45CA-8A18-C1989F1A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2E4950-080C-4DE4-A5C5-E3CA4104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56D215-2225-4B6C-BB3B-FA2CC6E45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 yatırım de�xerlendirme komitesi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9E45F2-E1A1-4D25-B19A-110164CE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yatırım de�xerlendirme komitesi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BA128B-8112-4BDB-8484-5820E3818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kararları ki�xisel ikna ile de�xil, standart de�xerlendirme komitesiyle olgunla�xtırılır.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06727A-BC03-4105-B164-34AA65FD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3BA078-8872-4505-86B5-B869AF9F8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9C1ECE-74F2-41F4-8D8D-D730EA023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Komite masasında 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C44687-6735-4394-8E1D-AFEB186A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temsil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/ üretim temsili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Finans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Satın alma / tedarik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457C87-948E-4D83-8BFE-CDBED2D4F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Komite görevi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8D4B6F-5E04-4A81-BE75-E665E005D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Varsayımları sorgulamak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�nceli�xi netle�xtirmek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kapısını onaylamak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Riskleri kayıt altına almak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5C054A-4385-4633-94C4-6E0702774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4264B2-E1EA-4DBE-B433-1AD6AF979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B70A65-AEAA-43A2-BE2F-B57A451AF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36995129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7B792A-8596-4BFF-938E-D94DC40C9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CAA4AC-FB67-410E-B0EB-806F14166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FAD801-23F4-4EC1-B243-879B33AFD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DE9F2D-8951-4BCC-926B-287B57953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FE6900-5546-4964-A16F-50978EC6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 sonrası ö�xrenme havuzu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21BF95-3887-4262-A0D6-ABC741D18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 sonrası ö�xrenme havuzu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0152BC-90AB-46C7-A3EF-683F8E264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her proje yalnızca sonuç de�xil, kurumsal bilgi üretmelidir.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0828FC-C123-439F-9937-E239BFA61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467BD4-85E1-45D0-BCF4-1F1307302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Toplanan dersler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A4685C-5A06-42B2-A3E8-FCD6D726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�xartname eksikleri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davranı�xları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hazırlık açıkları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 bulguları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F46045-0816-4315-9D71-4434F4FBF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5A8A55-BA40-4132-AC09-9435E79F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Nerede kullanılır?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32E7EB-FB39-4A2D-BE1A-E7F8933FA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Yeni projede �xartname yazımı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seçiminde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Takvim planında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 matrisinde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BB1CA5-672E-425C-8250-72FCDCBA5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A693FA-AC74-410D-9524-A6B102F71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E91363-1574-4BB6-B3E4-FE83B6AE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hatanın tekrarını azaltır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hızını artırır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Kurumsal hafıza olu�xturur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B53254-93D6-47FA-B66A-083E45FC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49140B-A8C8-4150-A8D4-9E8D6505E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2F6948-B6A9-49DC-978A-67C00773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529795716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F0E8983-7825-468D-B402-0490B1077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63B197-5A49-49D4-B86A-C951BB28D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FACC3B-FC00-4282-924A-B52C2AE52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04E48F-6895-4B93-8078-31540B7F4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1EB05D-3634-44FD-9B8D-AE3B37DB7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Portföy ve i�xletme stratejisi ba�xlantısı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7AA777-822B-4802-B02E-6C1E4222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 ve i�xletme stratejisi ba�xlantısı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7E46E8-9120-4C76-82CF-D61B79B8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portföyü, fabrikanın uzun vadeli operasyon ve büyüme stratejisine ba�xlanmalıdır.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7C93B6-CB00-49DB-BA57-59F327CA2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1B30FF-07E0-4B89-81F4-37C75FBBB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3C4360-A60A-4110-AF1A-D306E3BB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Ba�xlantı soruları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3FFFCF-5E78-4D65-9B0D-6505EC9C0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Bu yatırım hangi stratejik açı�xı kapatıyor?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planıyla ili�xkisi ne?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 karmasını nasıl etkiliyor?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modeline hangi yükü getiriyor?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80F5AF-996E-4FE7-B9EE-3BE8CA6CD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ayrı�xma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C6C5E7-0F70-4A29-BA66-3DE3DD0C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Projeyi i�xletmeden kopuk ele almak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Yatırımı sadece bugünkü sıkıntıya ba�xlamak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Gelecek ürün/tesis senaryosunu görmezden gelmek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ve insan etkisini dı�xarıda bırakmak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2B2741-76BD-4C0C-A5CB-44B818C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D90362-6BF7-4B99-91B1-503190C6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DB87DA-E5AC-4DCF-B125-577092812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26562518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CFBA55-7994-41C6-94F1-FE7F786F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78782C-6CDB-41A5-802E-E8216FC99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B5053F-3827-437C-A286-5361560B1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B2071E-FA30-4FE6-A45C-359268CDF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AA02D3-902B-4043-82FC-DABA6EC2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yatırım olgunluk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6BBF6B-689E-4466-BE94-DCF144FA2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yatırım olgunluk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62A7CD-00C3-4DFF-BAED-1F285FA61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�xirketin yatırım yapma biçimi de ölçülmelidir.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095355-DAB4-4C47-BBA5-916C5FFEE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25A2BD-C9EB-4850-9752-210A64EC6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B463CE-C498-445F-B81F-6D18B2034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3AFCD6-FE51-472C-8B17-606E55848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Dü�xük olgunluk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5B00B2-A43E-4329-91EA-233B8CDD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2BB8B0-47CC-4C0F-9FD7-965A35A5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Yüksek olgunluk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6ACE4E-AA2D-429E-88BE-DECE59943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2B753E-51CD-40A8-871E-432198C02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Karar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461DC6-2479-4630-B747-47883ACB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AA5D2E-C12A-4496-ADCF-08E163142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Ki�xisel ve da�xınık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06D4D6-7A3F-4745-BCDC-6A686E379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E4E965-0660-49D8-B023-CF7B5258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kapılarla yönetilen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1D65C7-9054-495F-980E-97A31C65E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A9983A-74C1-4F21-9385-196E6A762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Tedarik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ED1C99-C3AE-408C-91A7-92B41D15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C42C84-661F-4371-955C-A6549EA58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 seferlik ö�xrenme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B23FC2-C2FB-4ECB-8B9D-D44BD38F6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02EF1A-E22F-48ED-BC2B-9736E0301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Performans hafızası olan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F08E42-FB07-4A97-80F0-604FCB45A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26D5550-7566-428E-909D-19B4C1E08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Devreye Alma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DCD7CE-8AEC-486B-8E3C-84BC41311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9FD806-0BB0-45AE-A5CA-3DAFF653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Teslime odaklı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8457174-E84B-4886-BBD5-4272D131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5750421-C87B-4CD4-A7E6-E95504B60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Sonuç ve performans odaklı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5D8EDDA-FBD6-4D50-AC54-AEBE20482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A18CFA5-5EB5-4BA1-A48A-A98F06D4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��xrenme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0A11B95-38C9-4D22-B2A1-4079122B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3D520F5-9C2A-48A3-8365-95D73DBBF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Kapanan projede kalan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0F94770-7F80-46C8-AB74-D5A25D327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FD2375B-FFB2-406C-B91D-64129E185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Yeni projeye aktarılan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257734D-DF4C-45A9-AF9B-E5E78E012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92DA4A8-E2C2-424F-8C73-AF51334CA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38CE84A-926E-44C7-AD13-D18671CF7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885184541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0271549-A475-4849-92C5-96FD590A9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50C6C3-DC6B-4F12-8058-C8D1075F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F57855-38A1-46C9-83D7-5347D36B6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A20C4A-47E4-4C60-BEA0-4B3895E02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BFE85A-9235-4CA8-999B-16EFF396F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yatırım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6A88CA-EBF1-43E2-9EC3-C0E1F07DB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yatırım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F309E8-173F-4028-9C31-FD11FE724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hedef, tek proje yürütmek de�xil; yatırım kararlarını kurumsal sistem ve öncelik mantı�xı içinde yönetmektir.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3FFFC9-4DA5-414E-BE74-C732C8E71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032C34-8035-4B66-A388-033CEC355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FC4777-D3DA-4267-87DB-0BA518D98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eksenleri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A71F98-1CFE-4841-9B93-9A9BE5F21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Portföy önceli�xi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Kaynak dengesi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kapıları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Performans ve geri ö�xrenme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22001E-CD70-4BC4-92F0-B244D9EFD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yapı i�xareti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809954-78E0-4E8F-A5A7-889358CD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Projeler aynı dilde de�xerlendirilir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Onay noktaları nettir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kayıtları korunur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etkisi proje sonrası izlenir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58D0E9-AADD-4E57-83A1-0EC05023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13E610-88BC-4777-AF0E-72DCA1121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320935-572F-4EC9-88C2-D0DE271B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04706562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A94388-D183-4CE8-BC50-3BBCE9A67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D3825-3396-45B2-BAAA-C1B0569EE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7C7A30-7588-4404-8974-1FE42CAED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1C6C0E-1B59-4D95-9DBF-A4CA45DA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A99F1C-E2E7-4101-B791-EFA2A17E8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C41E3C-8300-41FC-ADC0-9C98A3665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E5CE21-6A4B-4319-BB34-138A5D5A4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teknik yatırımı tekil proje olmaktan çıkarıp kurumsal sistem konusu haline getirir.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28F537-0EBA-456B-A827-265CACE74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52F44E-21C5-4566-A0BC-31ECEAA6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288AC0-E28A-4135-B83B-F2D78AA8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kapıları ve portföy mantı�xı kurumsal kaliteyi artırır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Tedarik, kurulum ve i�xletme tek zincirin parçalarıdır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 sonrası performans ölçülmeden yatırım kapanmı�x sayılmaz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��xrenme döngüsü kurulmadan aynı hatalar tekrar eder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B31487-4DB9-460C-B7CE-44B0A4DE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92209B-050B-44AB-AF93-9060B813B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1A2611-CD5E-4912-8452-DDD181989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Bu yatırım disiplinini di�xer teknik konu setleriyle ba�xla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Academy ve danı�xmanlık akı�xında ortak proje dili kur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İ�xletme performansı ile yatırım kararını aynı sistemde izle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AC84FD-D29C-43C5-8E91-1A8484E72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Dönü�xümde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70E136-A7DE-4450-800E-8923CF37B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34A38A-45E1-407A-AE13-D7B20885A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F6CAF4-2B77-49B4-B7FD-938AEABCE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15004532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3A679B-4B21-4005-8FD9-977DD70B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22250D-E5B4-450A-B22E-FBBD8F9CF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4B8D63-85F2-41C2-AB30-C595A77F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E0D18F-EF9D-41DE-8C65-03B9E7AA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834FAC-DE3C-4A12-A127-9B8AB5230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 yöneti�ximi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C729CF-7FE6-483D-A5BB-1682B1C1F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 yöneti�ximi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3ADBB4-E7B2-48A7-A8B7-F0DED8912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proje ilerlemesi ki�xisel takip yerine tanımlı karar kapılarıyla yürütülür.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919D03-B1A4-4626-B7E0-B8C6B68D5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5E8635-11BE-4809-9C59-4346797F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Ba�xlatma kapısı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D71487-7130-48F3-85C8-CF1E6744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 gerekçesi net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ve kapsam do�xrulandı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Kaynak kararı var mı?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1D73C3-A5F6-44A6-9B19-52B8EE82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47521F-664A-4867-919C-440910A13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Tasarım kapısı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8A4319-AB7C-47FD-874E-A640BE142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çözüm onaylandı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Layout ve altyapı net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 disiplini kuruldu mu?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43AB8E-B99D-4128-B016-FBF241073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091340-B5BC-4684-BE6F-FB6A7CA62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 kapısı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A75BB9-830A-480F-8DBA-548CAD45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Kabul planı hazır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ekibi hazır mı?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i�x yönetimi görünür mü?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568C49-4B29-4452-9EA7-7BE0FE5A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99A862-FFF9-4EBF-9282-654890C3B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7BD15C-4D54-4A0E-B7C1-3FBED8135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0621645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5586279-37E4-4D66-9D84-CCD2F71C1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2578A1-60C8-48B7-A549-97F125118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69D2BC-B1A4-405B-946C-12D6AB27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87684F-CBB5-4DE3-9A48-6AC202621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EB1A4F-7C17-4A96-ACB6-47E89C21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Portföy bakı�xı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844661-323A-4E01-89DB-9CE6324F5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 bakı�xı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5F0196-8CE9-4BF7-B696-030F12482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Birden fazla yatırım aynı anda yürürken do�xru soru ��hangi proje önemli?�" de�xil, ��hangi proje �ximdi öncelikli?�"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E53288-9DD9-4CB3-BF67-AE591DC9E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A4D938-7F35-40D9-93AE-6615E53A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BDE132-B9E1-4D8B-95FB-459210621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�ncelik kriterleri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E130B2-9399-49D6-8C19-AB2614A45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Finansal etki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ihtiyacı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Mü�xteri / pazar baskısı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Güvenlik veya yasal risk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B9336F-8898-4570-8C6A-E22BB7668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yakla�xım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35B3DD-EDDA-45CD-8F44-A1945A12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 çok konu�xulan projeyi öne almak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Her projeye aynı kaynak da�xıtmak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Hazır olmayan projeyi zorla ba�xlatmak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etkiyi ki�xisel görü�xle belirlemek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BEBC5F-DD20-4243-8CBE-1C2A327E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4AEE16-5A77-4FB2-8711-537EF11C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C8004D-F6AA-4D25-BC09-C333E65E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6724510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533C71-C4AC-45B3-8B9E-C227B9B46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E31928-4FDD-4E68-8BCF-C102AD5CD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F96B75-BE13-4C86-9FA0-87292C021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E274FD-C77C-4C6C-8565-37DEA298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18762D-588F-43CC-B65E-75798B991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Portföy öncelik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FA6ABD-9D70-466F-B95B-303EE1E24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 öncelik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ED31C3-9E15-4799-BCD2-5EDBD8B3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projeler ortak kriterlerle kıyaslanmalıdır.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AD1371-8A15-4134-A6DC-C494CA82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75A070-8A1D-4D3C-8667-902BE710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Kriter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8FBE67-40E5-4671-ABCF-47F3997C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1AF40F-9763-4FA9-836F-7051657BF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Sorulacak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A0F61A-665A-44E0-B018-A12B8F879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A2AC7F-342D-47C7-9065-2F16A8C3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F5F45F-B64F-4FF6-B09F-24B2F9DB2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031977-ECFB-45BF-A691-94B93BE0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Etki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85FFCF-6B32-40B5-A187-F2A845E6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5E523E-2551-4659-8F34-83AF1CCA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Beklenen sonuç ne kadar büyük?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B2AB1D-DB36-45D7-B9C8-FE62845A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161E34-C321-4DEA-AD1F-AB33F5DD2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�nceli�xi belirler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D00254-DB5E-4BB4-94BB-AEF6262D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F89F68-718B-4E29-B25B-CA3E4101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2DD53D-1FD6-41FA-89F1-C31EA03E6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E0A196-6840-4E95-9D0B-D577DE117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Ba�xlamaya gerçekten hazır mı?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661EF3-F963-46B1-86EB-ABC5DB5E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2CB506B-445A-418A-AD0B-63FFB3155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Erken hata riskini gösterir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9E0ECDC-CE7D-426C-9239-61AD4251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7CB3834-6167-4BEC-9382-A98FBFEDE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Kaynak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42F503-F8CB-49F2-90E4-2B31A7DF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5CF253A-A147-4CEA-B623-5B8A2F28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Do�xru ekip ve bütçe var mı?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954B67B-F074-4822-A741-7AA88176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38A3BA3-C595-4ABD-834F-858E997E2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Yürütülebilirli�xi etkiler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B511FA-6238-4D4A-B7C6-8D5B7C43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8AA3782-AAB3-4827-B8C3-C8F4CE9E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Zaman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6352471-DFE1-42C1-A221-C9EA631D8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2180A03-C9A0-4435-B9A5-B9D521059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Pazar veya mü�xteri baskısı ne düzeyde?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16C5928-864F-42D9-AC46-316AA6C30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BD4FB0A-45CB-4AEE-9124-C66A22D4F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Sıralamayı de�xi�xtirir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CC10808-1B32-4208-9FFF-782DE8AF9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83B2280-ECB2-4866-B91A-33C993A6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BC75AF5-B030-4869-ADB4-837246649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5337079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BDC380-0A0F-4082-93D9-7EB80041B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8C24FD-FF21-4D90-822F-5F69FADA4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5395C1-4264-4679-A31D-797F885F4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50696E-5B95-4BCF-A133-A67A6FBF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B9A961-05DE-4CBA-837A-CBE102E26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CAPEX karar kalitesi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A6D6F9-BD12-4B61-AAB4-1A8E28F8B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CAPEX karar kalitesi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66B25D-5F5F-462A-A9C9-14C8080A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onayı, yalnızca bütçe de�xil; beklenen etki, risk ve i�xletme hazırlı�xıyla birlikte de�xerlendirilir.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FDEF1C-93C3-4401-89EB-6622E5C1B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7AB8E4-D1A0-4E72-8792-44C9A7157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F6BB98-41B1-415D-8B4A-5C4C69E35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boyutlar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734838-85A9-4019-BD88-D5F64D245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uygunluk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Operasyonel hazır olma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Finansal mantık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 ve sürdürülebilirlik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7CE4E5-D7EC-429A-96B2-91C0FA09C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karar sinyali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47807B-6A93-47E3-A91B-0639FEAD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Yalnızca ilk maliyetle karar vermek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etkisini test etmemek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ve sarf giderlerini dı�xarıda bırakmak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 riskini küçümsemek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C8034D-3A7F-4915-B598-D68F464A5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25F21B-8C0C-4C61-A88C-A7C6482E4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2199BB-B1C1-4661-8322-451A87684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5721640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95185E0-72FC-4B72-9AC8-620E42CB3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EC93BB-7E92-4815-8695-4DD5F9EA7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7F0F90-66AD-4773-B1B7-7790BDE6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2FBEE0-E739-471B-B825-AF1F4601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97EE36-34A4-47FC-B89C-83EBF6833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 proje ofisi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C1D0A1-EED0-4304-B611-21521D47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proje ofisi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779947-B6EF-4886-8F52-B25ED1DDF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birden fazla teknik yatırım, ortak raporlama ve kontrol yapısı olmadan da�xılır.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BF8B6F-89B9-45AC-AA9B-D7736D30B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42C589-5E07-4570-AF04-BCB1DC410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C1A764-B98E-4745-A6AD-CD7622A22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sa�xlar?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D45F94-ADCD-4E53-9734-E63F544F6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formatta ilerleme takibi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kayıtlarının korunması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 ve açık i�x görünürlü�xü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Portföy seviyesinde kaynak dengesi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0ADB21-A511-4DC4-B524-1C4C99438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yapmamalı?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CFDE1A-E79B-4CCD-B119-2ABCBEE1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Sahadaki sahipli�xi elinden almamalı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Sadece rapor üretip aksiyon yönetmemeli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 ekiplerinden kopuk çalı�xmamalı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Onaysız de�xi�xiklikleri sessizce kabul etmemeli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79BE22-FC8E-46EB-9EDD-3EADC9A5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C809FC-2067-4472-BD1E-4A4F625B3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49FBB4-0F88-4CC8-B0C1-E62295C62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07555168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B9AF73E-B2B0-4C7F-B5AD-A8F23D66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AF090F-9C0D-4AC7-A679-FE889E127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082A1E-A1FD-41C2-8D65-802F9BF6D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D45FAA-2AB4-4F32-97FB-084E8C5D8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4C8EA1-0666-4471-B34C-4ABA2A574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Devreye alma sonrası performans takibi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969AF4-968F-44EA-BAD5-9933C8DB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 sonrası performans takibi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3A1D79-2924-434E-A0F2-936A1D7F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Yatırım, ekipman çalı�xtı�xında de�xil; hedeflenen sonuç ölçülüp do�xrulandı�xında tamamlanmı�x sayılır.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0E031F-7519-47EE-BE77-65221859D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F1AE4E-F4E4-495A-A75D-BF91BBDFA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ölçülenler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4DA5F6-6546-4BD3-8911-97F6F3BA7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Gerçek kapasite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seviyesi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türleri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kullanım rahatlı�xı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37551D-2FD3-42F6-A16B-FB6805864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E6D039-34CB-49EC-8000-A70E53913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İkinci seviye ölçüm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4B7E70-4FE2-4CEB-9B3C-CBC9C3D07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Verim e�xrisi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ihtiyaçları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Sarf ve i�xletme maliyeti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Gerçek darbo�xaz 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AEC21B-7080-4239-B608-F02B1CA45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ACCEE9-614D-4AC6-A331-6B3FD64CA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16BABD-5417-4081-BBD0-E7C52F7AC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Beklenen etki olu�xtu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varsayım tutmadı?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 iyile�xtirme gerekiyor mu?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CD7928-0976-4FD2-9924-99D90EC1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35EDBB-C9D3-438D-B481-20EBD116C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F84D9C-AEEC-4EBB-B9FB-73A23C7E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50748309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71D6C0-533A-4F79-817E-60733AA7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52BC78-381D-44B0-81A0-A5EC9F6B0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574879-467A-49AC-AF48-2D69336B5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EC27BA-C110-4B0D-851C-38BE10FA4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Sistem Kurma ve Portföy Yönetimi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38AD2E-D5E4-4F00-A765-FFA6D82AF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İ�xletmeye devretme disiplini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241603-0A98-4951-AB36-F29E2018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İ�xletmeye devretme disiplini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1614C8-CC0D-4E8B-8334-C3CBFD65E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proje ile i�xletme arasındaki devir kurumsal biçimde yönetilmelidir.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D767ED-605A-4E66-9C93-0DB4A039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5D61DF-21EF-4E47-9D14-9F4F7F9F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31448F-580B-48FA-9042-35542958E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Devir paketinde 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A9D948-6ED8-4A52-A2C4-2C801438C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dokümantasyon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Yedek parça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e�xitim kayıtları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061A97-25E7-4E20-B0D3-7F007F74C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Eksik devir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87CB5A-0696-4DFC-B60C-6C1038C8C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ay performans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belirsizli�xi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 tekrar ö�xrenme maliyeti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Gizli kabul problemleri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5C466F-6978-4601-91E9-97AAF1474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C44C14-4613-4DE8-8783-DB6DDFFBF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Sistem Kurma ve Portföy Yönetimi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C72A85-8074-4622-9914-74EBA3E29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790881634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