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85566ab4072f404a" /><Relationship Type="http://schemas.openxmlformats.org/officeDocument/2006/relationships/extended-properties" Target="/docProps/app.xml" Id="Rac3576ab1f4644a1" /><Relationship Type="http://schemas.openxmlformats.org/officeDocument/2006/relationships/officeDocument" Target="/ppt/presentation.xml" Id="R4091aaaf3a5e4c4e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2026-06-03T14:40:52.0780000Z</dcterms:created>
  <dcterms:modified xsi:type="dcterms:W3CDTF">2026-06-03T14:40:52.0790000Z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dd3e30a3e1454a" /><Relationship Type="http://schemas.openxmlformats.org/officeDocument/2006/relationships/slideMaster" Target="/ppt/slideMasters/slideMaster1.xml" Id="R59f8bb290c8f447f" /><Relationship Type="http://schemas.openxmlformats.org/officeDocument/2006/relationships/notesMaster" Target="/ppt/notesMasters/notesMaster1.xml" Id="Rf659b35e545d4560" /><Relationship Type="http://schemas.openxmlformats.org/officeDocument/2006/relationships/presProps" Target="/ppt/presProps.xml" Id="Rd2cee91ade724a51" /><Relationship Type="http://schemas.openxmlformats.org/officeDocument/2006/relationships/viewProps" Target="/ppt/viewProps.xml" Id="R9d06f6d7d23045c3" /><Relationship Type="http://schemas.openxmlformats.org/officeDocument/2006/relationships/tableStyles" Target="/ppt/tableStyles.xml" Id="R835b453808cb46bb" /><Relationship Type="http://schemas.openxmlformats.org/officeDocument/2006/relationships/slide" Target="/ppt/slides/slide1.xml" Id="Rcbca59a2f8cd461e" /><Relationship Type="http://schemas.openxmlformats.org/officeDocument/2006/relationships/slide" Target="/ppt/slides/slide2.xml" Id="R60922a9af0764530" /><Relationship Type="http://schemas.openxmlformats.org/officeDocument/2006/relationships/slide" Target="/ppt/slides/slide3.xml" Id="Ra2b59d06eace4df2" /><Relationship Type="http://schemas.openxmlformats.org/officeDocument/2006/relationships/slide" Target="/ppt/slides/slide4.xml" Id="R44d2caeba7f24583" /><Relationship Type="http://schemas.openxmlformats.org/officeDocument/2006/relationships/slide" Target="/ppt/slides/slide5.xml" Id="R680538605c324922" /><Relationship Type="http://schemas.openxmlformats.org/officeDocument/2006/relationships/slide" Target="/ppt/slides/slide6.xml" Id="Ra607c629b86e4aea" /><Relationship Type="http://schemas.openxmlformats.org/officeDocument/2006/relationships/slide" Target="/ppt/slides/slide7.xml" Id="Rc08e58635271411f" /><Relationship Type="http://schemas.openxmlformats.org/officeDocument/2006/relationships/slide" Target="/ppt/slides/slide8.xml" Id="Ref386a015ae34790" /><Relationship Type="http://schemas.openxmlformats.org/officeDocument/2006/relationships/slide" Target="/ppt/slides/slide9.xml" Id="Rc2ad53f131044304" /><Relationship Type="http://schemas.openxmlformats.org/officeDocument/2006/relationships/slide" Target="/ppt/slides/slide10.xml" Id="R2397e5fcb7f04740" /><Relationship Type="http://schemas.openxmlformats.org/officeDocument/2006/relationships/slide" Target="/ppt/slides/slide11.xml" Id="R9887f6299f9640a7" /><Relationship Type="http://schemas.openxmlformats.org/officeDocument/2006/relationships/slide" Target="/ppt/slides/slide12.xml" Id="R1d144e61d22d4aae" /><Relationship Type="http://schemas.openxmlformats.org/officeDocument/2006/relationships/slide" Target="/ppt/slides/slide13.xml" Id="Rcf1146d1e17d4e17" /><Relationship Type="http://schemas.openxmlformats.org/officeDocument/2006/relationships/slide" Target="/ppt/slides/slide14.xml" Id="Rfea16c7ec1ef4f27" /><Relationship Type="http://schemas.openxmlformats.org/officeDocument/2006/relationships/slide" Target="/ppt/slides/slide15.xml" Id="Rfe6ba116c5744680" /><Relationship Type="http://schemas.openxmlformats.org/officeDocument/2006/relationships/slide" Target="/ppt/slides/slide16.xml" Id="R03c16ce9b44649ef" /><Relationship Type="http://schemas.openxmlformats.org/officeDocument/2006/relationships/slide" Target="/ppt/slides/slide17.xml" Id="Rbb5bbf8ad4354856" /><Relationship Type="http://schemas.openxmlformats.org/officeDocument/2006/relationships/slide" Target="/ppt/slides/slide18.xml" Id="Rc035127150c8499e" /><Relationship Type="http://schemas.openxmlformats.org/officeDocument/2006/relationships/slide" Target="/ppt/slides/slide19.xml" Id="Rf45c2d9cadcc4824" /><Relationship Type="http://schemas.openxmlformats.org/officeDocument/2006/relationships/slide" Target="/ppt/slides/slide20.xml" Id="Raec27893c5944ff6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b3afb4912a1420c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1919681f964ac3" /><Relationship Type="http://schemas.openxmlformats.org/officeDocument/2006/relationships/notesMaster" Target="/ppt/notesMasters/notesMaster1.xml" Id="Rfce718a56b884d20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d4701f0d2b4c85" /><Relationship Type="http://schemas.openxmlformats.org/officeDocument/2006/relationships/notesMaster" Target="/ppt/notesMasters/notesMaster1.xml" Id="R10774bc4662541b3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da4de2307a8440e" /><Relationship Type="http://schemas.openxmlformats.org/officeDocument/2006/relationships/notesMaster" Target="/ppt/notesMasters/notesMaster1.xml" Id="R0165ff38e79f411c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acc98df8b5944ca" /><Relationship Type="http://schemas.openxmlformats.org/officeDocument/2006/relationships/notesMaster" Target="/ppt/notesMasters/notesMaster1.xml" Id="R52f5be73e61c4a2a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6face6c6fcb4f06" /><Relationship Type="http://schemas.openxmlformats.org/officeDocument/2006/relationships/notesMaster" Target="/ppt/notesMasters/notesMaster1.xml" Id="R28452a2cb7284a9e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52fd36496304579" /><Relationship Type="http://schemas.openxmlformats.org/officeDocument/2006/relationships/notesMaster" Target="/ppt/notesMasters/notesMaster1.xml" Id="R6e9ff4153de644e4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ad4880b33fc4cf3" /><Relationship Type="http://schemas.openxmlformats.org/officeDocument/2006/relationships/notesMaster" Target="/ppt/notesMasters/notesMaster1.xml" Id="Re10f993b59d74c03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08f860daa444f49" /><Relationship Type="http://schemas.openxmlformats.org/officeDocument/2006/relationships/notesMaster" Target="/ppt/notesMasters/notesMaster1.xml" Id="R872d40e4f8f24eaf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1564a24fef94ad5" /><Relationship Type="http://schemas.openxmlformats.org/officeDocument/2006/relationships/notesMaster" Target="/ppt/notesMasters/notesMaster1.xml" Id="R70ff32c0ed49453c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ccc53e013244a4e" /><Relationship Type="http://schemas.openxmlformats.org/officeDocument/2006/relationships/notesMaster" Target="/ppt/notesMasters/notesMaster1.xml" Id="R8c90bc79c8e64062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560c61d68064781" /><Relationship Type="http://schemas.openxmlformats.org/officeDocument/2006/relationships/notesMaster" Target="/ppt/notesMasters/notesMaster1.xml" Id="R99adbfccd48c41db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cb0839a9fa14c20" /><Relationship Type="http://schemas.openxmlformats.org/officeDocument/2006/relationships/notesMaster" Target="/ppt/notesMasters/notesMaster1.xml" Id="R8267ab13b05b4436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712e6a626d54821" /><Relationship Type="http://schemas.openxmlformats.org/officeDocument/2006/relationships/notesMaster" Target="/ppt/notesMasters/notesMaster1.xml" Id="R1547b27eb7c941dd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269ac0308894535" /><Relationship Type="http://schemas.openxmlformats.org/officeDocument/2006/relationships/notesMaster" Target="/ppt/notesMasters/notesMaster1.xml" Id="Rf10e45c945a04c02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49b76699dee4521" /><Relationship Type="http://schemas.openxmlformats.org/officeDocument/2006/relationships/notesMaster" Target="/ppt/notesMasters/notesMaster1.xml" Id="R5cb3333caad84fa3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e79d2ca9f14e99" /><Relationship Type="http://schemas.openxmlformats.org/officeDocument/2006/relationships/notesMaster" Target="/ppt/notesMasters/notesMaster1.xml" Id="R542150ccebd64f55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217e1231cd84496" /><Relationship Type="http://schemas.openxmlformats.org/officeDocument/2006/relationships/notesMaster" Target="/ppt/notesMasters/notesMaster1.xml" Id="R11843343f0da4c19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6a633da22eb485d" /><Relationship Type="http://schemas.openxmlformats.org/officeDocument/2006/relationships/notesMaster" Target="/ppt/notesMasters/notesMaster1.xml" Id="Rd0254c70758c40eb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52afb411b784798" /><Relationship Type="http://schemas.openxmlformats.org/officeDocument/2006/relationships/notesMaster" Target="/ppt/notesMasters/notesMaster1.xml" Id="Rcaf03450415b4336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2456f38d51454f" /><Relationship Type="http://schemas.openxmlformats.org/officeDocument/2006/relationships/notesMaster" Target="/ppt/notesMasters/notesMaster1.xml" Id="Re25aacb0c19c4835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8bb290c8f447f"/>
  </p:sldMasterIdLst>
  <p:notesMasterIdLst>
    <p:notesMasterId xmlns:r="http://schemas.openxmlformats.org/officeDocument/2006/relationships" r:id="Rf659b35e545d4560"/>
  </p:notesMasterIdLst>
  <p:sldIdLst>
    <p:sldId xmlns:r="http://schemas.openxmlformats.org/officeDocument/2006/relationships" id="256" r:id="Rcbca59a2f8cd461e"/>
    <p:sldId xmlns:r="http://schemas.openxmlformats.org/officeDocument/2006/relationships" id="257" r:id="R60922a9af0764530"/>
    <p:sldId xmlns:r="http://schemas.openxmlformats.org/officeDocument/2006/relationships" id="258" r:id="Ra2b59d06eace4df2"/>
    <p:sldId xmlns:r="http://schemas.openxmlformats.org/officeDocument/2006/relationships" id="259" r:id="R44d2caeba7f24583"/>
    <p:sldId xmlns:r="http://schemas.openxmlformats.org/officeDocument/2006/relationships" id="260" r:id="R680538605c324922"/>
    <p:sldId xmlns:r="http://schemas.openxmlformats.org/officeDocument/2006/relationships" id="261" r:id="Ra607c629b86e4aea"/>
    <p:sldId xmlns:r="http://schemas.openxmlformats.org/officeDocument/2006/relationships" id="262" r:id="Rc08e58635271411f"/>
    <p:sldId xmlns:r="http://schemas.openxmlformats.org/officeDocument/2006/relationships" id="263" r:id="Ref386a015ae34790"/>
    <p:sldId xmlns:r="http://schemas.openxmlformats.org/officeDocument/2006/relationships" id="264" r:id="Rc2ad53f131044304"/>
    <p:sldId xmlns:r="http://schemas.openxmlformats.org/officeDocument/2006/relationships" id="265" r:id="R2397e5fcb7f04740"/>
    <p:sldId xmlns:r="http://schemas.openxmlformats.org/officeDocument/2006/relationships" id="266" r:id="R9887f6299f9640a7"/>
    <p:sldId xmlns:r="http://schemas.openxmlformats.org/officeDocument/2006/relationships" id="267" r:id="R1d144e61d22d4aae"/>
    <p:sldId xmlns:r="http://schemas.openxmlformats.org/officeDocument/2006/relationships" id="268" r:id="Rcf1146d1e17d4e17"/>
    <p:sldId xmlns:r="http://schemas.openxmlformats.org/officeDocument/2006/relationships" id="269" r:id="Rfea16c7ec1ef4f27"/>
    <p:sldId xmlns:r="http://schemas.openxmlformats.org/officeDocument/2006/relationships" id="270" r:id="Rfe6ba116c5744680"/>
    <p:sldId xmlns:r="http://schemas.openxmlformats.org/officeDocument/2006/relationships" id="271" r:id="R03c16ce9b44649ef"/>
    <p:sldId xmlns:r="http://schemas.openxmlformats.org/officeDocument/2006/relationships" id="272" r:id="Rbb5bbf8ad4354856"/>
    <p:sldId xmlns:r="http://schemas.openxmlformats.org/officeDocument/2006/relationships" id="273" r:id="Rc035127150c8499e"/>
    <p:sldId xmlns:r="http://schemas.openxmlformats.org/officeDocument/2006/relationships" id="274" r:id="Rf45c2d9cadcc4824"/>
    <p:sldId xmlns:r="http://schemas.openxmlformats.org/officeDocument/2006/relationships" id="275" r:id="Raec27893c5944ff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d914c1ea74ed3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f9213d666bd43ef" /><Relationship Type="http://schemas.openxmlformats.org/officeDocument/2006/relationships/slideLayout" Target="/ppt/slideLayouts/slideLayout1.xml" Id="R536b2480b3344ada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b2480b3344a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198a271b42f0" /><Relationship Type="http://schemas.openxmlformats.org/officeDocument/2006/relationships/notesSlide" Target="/ppt/notesSlides/notesSlide1.xml" Id="Rb5e8341d7c9f4242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3f519cdb34656" /><Relationship Type="http://schemas.openxmlformats.org/officeDocument/2006/relationships/notesSlide" Target="/ppt/notesSlides/notesSlide10.xml" Id="R81e270a0815d480a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f19b2e3d4498" /><Relationship Type="http://schemas.openxmlformats.org/officeDocument/2006/relationships/notesSlide" Target="/ppt/notesSlides/notesSlide11.xml" Id="R6cabc9a0c97b4b60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14e91d704f22" /><Relationship Type="http://schemas.openxmlformats.org/officeDocument/2006/relationships/notesSlide" Target="/ppt/notesSlides/notesSlide12.xml" Id="Rfc0b073b9fda4dcf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2f3e3d2d48ff" /><Relationship Type="http://schemas.openxmlformats.org/officeDocument/2006/relationships/notesSlide" Target="/ppt/notesSlides/notesSlide13.xml" Id="R5980f155eb1846dc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5670163a434b" /><Relationship Type="http://schemas.openxmlformats.org/officeDocument/2006/relationships/notesSlide" Target="/ppt/notesSlides/notesSlide14.xml" Id="R907e8a95995049c1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62cd340e437e" /><Relationship Type="http://schemas.openxmlformats.org/officeDocument/2006/relationships/notesSlide" Target="/ppt/notesSlides/notesSlide15.xml" Id="R7fdfdf3f13f7461a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86416f6e47e8" /><Relationship Type="http://schemas.openxmlformats.org/officeDocument/2006/relationships/notesSlide" Target="/ppt/notesSlides/notesSlide16.xml" Id="Ra54b3915c1fe4138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0bc29f5d418d" /><Relationship Type="http://schemas.openxmlformats.org/officeDocument/2006/relationships/notesSlide" Target="/ppt/notesSlides/notesSlide17.xml" Id="R1b8f0e4d53a24b0c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21ca5ff04b17" /><Relationship Type="http://schemas.openxmlformats.org/officeDocument/2006/relationships/notesSlide" Target="/ppt/notesSlides/notesSlide18.xml" Id="R49ff7f8d23a0449b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ce3cbb5a4479" /><Relationship Type="http://schemas.openxmlformats.org/officeDocument/2006/relationships/notesSlide" Target="/ppt/notesSlides/notesSlide19.xml" Id="R792b230c2b884707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722f948246c0" /><Relationship Type="http://schemas.openxmlformats.org/officeDocument/2006/relationships/notesSlide" Target="/ppt/notesSlides/notesSlide2.xml" Id="Rd0421102d8fb475b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61b49a6642f3" /><Relationship Type="http://schemas.openxmlformats.org/officeDocument/2006/relationships/notesSlide" Target="/ppt/notesSlides/notesSlide20.xml" Id="Rbc5fc0b94bd44d6f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2c9c4b8b4516" /><Relationship Type="http://schemas.openxmlformats.org/officeDocument/2006/relationships/notesSlide" Target="/ppt/notesSlides/notesSlide3.xml" Id="R33f744412c7f4521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ab3f213f44ed" /><Relationship Type="http://schemas.openxmlformats.org/officeDocument/2006/relationships/notesSlide" Target="/ppt/notesSlides/notesSlide4.xml" Id="Rf01c7d13b516481a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ccf3e18ff4c40" /><Relationship Type="http://schemas.openxmlformats.org/officeDocument/2006/relationships/notesSlide" Target="/ppt/notesSlides/notesSlide5.xml" Id="Rf2b87bbc339e4460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57583e5448ad" /><Relationship Type="http://schemas.openxmlformats.org/officeDocument/2006/relationships/notesSlide" Target="/ppt/notesSlides/notesSlide6.xml" Id="Re80179e73ff248a9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6e87652d400b" /><Relationship Type="http://schemas.openxmlformats.org/officeDocument/2006/relationships/notesSlide" Target="/ppt/notesSlides/notesSlide7.xml" Id="R2a0787f0acb64d0d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a21f82714b86" /><Relationship Type="http://schemas.openxmlformats.org/officeDocument/2006/relationships/notesSlide" Target="/ppt/notesSlides/notesSlide8.xml" Id="R655ff9a8318e48ed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0b16d9baf4801" /><Relationship Type="http://schemas.openxmlformats.org/officeDocument/2006/relationships/notesSlide" Target="/ppt/notesSlides/notesSlide9.xml" Id="R7ddbfe007da645d4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643913-A9F8-4E00-8984-9A185F4F4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894CD5-4CE6-46A8-A6AB-ABD90A1A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B55167-F119-4FFD-87E2-571B37EDC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69FD77-CF66-4899-BA10-374093D58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ACA184-1495-46F6-BCA6-16F5201E9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975B14-0E76-4527-8B0D-D6564B2F3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3FA2B9-D3CC-4CE8-8C95-51FDD03C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üretim ve mühendislik sistemlerinin neden birlikte ele alınması gerektiğini ve veri-standardizasyon disiplininin ana mantığını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FB5529-2BBD-4089-B968-9965E3AFC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9825B5-8067-411C-9505-B4B9D9652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 sistemi ile mühendislik sisteminin rolünü ayırt etmek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Rota, operasyon, standart zaman ve ürün ağacı mantığını anlamak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ve doküman disiplininin neden kritik olduğunu görmek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seviye sistem görünürlüğü için temel kontrol başlıklarını kurmak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9F7E3E-3571-43C1-98CB-51DE5A5B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F6B1A2-3B4C-4B3E-9406-54272A7EC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83E7BA-20DA-4F2F-B72F-D02017B5C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473956-414D-479E-940D-A81867B46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AFD5E5-ED98-4E28-8A3F-5D07ABB8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FA1E6B-3989-4D97-9203-D0F284B7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AA3503-CC49-4294-93FC-8CE6E759B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66271120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496E47-9A16-48DC-8078-6D6CC5D5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D263CA-8816-4586-A08C-7EF8F8B1D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0094D-490D-44D2-A097-D8BFC05DF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EF5D5D-2DBF-4024-A58E-F8803E208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D6B6C4-66B2-401F-985B-2421AA928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Doküman disiplini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DEE108-7DF2-430B-9A4A-C9AE00CF3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Doküman disiplini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DE787E-D199-460D-8D7E-0DA48FE7B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Sahadaki çizim, talimat, ayar kartı ve kontrol planı aynı gerçekliği anlatmalıdır.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D9E6E6-CDB2-44BE-BAA6-2B30766D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5A5A81-8C7B-4578-B398-089D9924F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198D82-9491-4D53-82A8-92BEB15B0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dokümanlar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A18720-19A6-48C0-94B3-573F0AB0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Teknik resim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talimatı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Ayar / operasyon kartı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DE9CCD-869A-4529-A94F-3680520AA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görülen problem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BFD30D-712A-4364-B8B9-0EA44448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dokümanla çalışma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Yazılı değil sözlü iş yapma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Kopya formlar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versiyon belirsizliği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675838-D45A-4BA8-A2F7-CA5122DB3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13EEC4-D073-4DF3-9D8C-02579B1DB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38E455-9842-479D-B1F5-5113D0113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9569552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573E47-EACB-402A-A5FD-F5E988EF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F5AEE0-A68B-4D6F-9AD0-BEA89BA80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B33481-A346-4D4C-9B62-1445DF2B0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123AD8-FBD2-4AA7-A521-4603ACD81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AE6603-8ED5-4451-92F1-BC6E92FE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 zayıfsa görülen belirtiler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6CFC69-0D5A-4D8A-B89C-D1F74C265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zayıfsa görülen belirtiler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0CCFFD-02E3-4705-B873-ED4B78F0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Aşağıdaki işaretler veri ve mühendislik disiplininin yetersiz olduğunu gösterir.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4DBEF0-2DED-4036-B220-B4E11CC34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A8B3C8-8B92-480D-8D44-F79CCEE56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Sürekli soru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56EB9E-AFF0-4539-8925-4D9729F2E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 doğru bilgiyi sorar.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A9C727-0208-4BC8-AACA-9C1A60C9C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1D06A7-807B-4742-ABF9-33128BBA9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Tekrar iş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979CA4-9784-4123-8CB0-D933718A9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Yanlış bilgi yeniden işlem yaratır.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1EDEBC-0EB0-44D7-8E79-4D1A416C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261FE3-03A0-4F44-8D4E-B753251DF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Plan sapması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6D9B44-FB0A-4011-B364-6A13A31EF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verisi sahayı taşımaz.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B8D615-83BB-4F12-B164-8C9A1006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30F737-CEB0-4EDA-9CC5-9047C2281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Malzeme hatası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004434-984B-4DBA-9666-9D19F9115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Yanlış kod veya miktar kullanılır.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313286-F444-4EA9-87BD-131535014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32804BD-4D24-436F-9E64-883FAA169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farklılığı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1B4945-230D-4703-A85D-B7AFFD564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Vardiyalar farklı sonuç üretir.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9B03ED-D061-4760-87E8-D948F716E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78F427-B5FA-4772-852C-81284C074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güvensizlik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1738F4E-A26E-4755-A789-04A02C9C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Ekip veri yerine kişiye güvenir.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6E646FE-ED76-48A1-BD32-1D437FC0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1D6297-9D46-4C58-B7A0-F82D65F9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5992F12-8B2E-4FF0-AB5B-70E39D55C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04066643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5E2F400-10B3-4F12-8DCA-705E7E2B5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35A27D-27E6-408A-87E1-2B925FE62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6717FB-4946-4F35-A526-16DEA1CB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640A22-F59A-4C53-88ED-F112B268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18CB64-9EC6-4B1F-8214-6A123417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seviye saha taraması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C0622A-E5D3-4EBC-9B92-F94DE13A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seviye saha taraması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ECFB78-0EB4-499B-86D8-D1E68DEE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Amaç tüm sistemi yeniden tasarlamak değil, kritik veri kopukluğunu görünür kılmaktır.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79F0AD-13EE-46D0-AA22-67B8ACF6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BEAB6F-8C54-4717-9984-7CD6C4CB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 bak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B47F2A-2D44-4869-84ED-1F00D2925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hangi talimatla çalışıyor?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 gerçek akışı karşılıyor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iş farklı kişilerde farklı mı yapılıyor?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0B684E-0186-4A7F-B44B-67529B0C2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152E23-EAA8-4811-B2CC-0465F0058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Sistemde bak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BA39C6-449E-419D-BF48-2289CB73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ERP verisi güncel mi?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kaydı izleniyor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 neye göre tanımlı?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D7A1C1-79A5-4147-B393-C09CE18F7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0822FA-635D-40CF-A8F6-C3CC3A59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Birleştir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ED132A-4771-4919-BE6A-E18B72B2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 kritik veri kopukluğunu seç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belirle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düzeltme planını yaz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ABEC56-0AFD-462F-97CC-1B3428AE7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1B1A2C-2301-426A-A27E-1DC9B4F9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5BA52B-944C-4C47-A9DD-E560DF7BC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64242477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226B0C-4DCE-4B97-B408-26CCB921C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A182CC-9B0A-443C-92BB-87C284557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B2E510-C635-4DB1-8767-A360CD1B4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7A49AD-B555-48F3-8022-4D257B660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6DF546-581B-4C6B-93B8-2B21C0FF2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Mühendislik ve kalite ilişkisi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D1DD63-2900-468D-9C11-980240C4A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Mühendislik ve kalite ilişkisi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7D6689-76B2-4D98-8096-5DA9BC940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problemi çoğu zaman yalnızca uygulama değil, veri ve talimat kalitesi problemidir.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8A21D1-BDE7-48DF-B05C-DF577CDD0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2938EE-3039-4492-9788-4496C5462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953A4D-A81B-4A21-BAC0-4D19A7490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Kaliteyi destekleyen unsurlar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25E99C-3DB0-4652-8264-92F513FA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tolerans bilgisi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Güncel kontrol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proses parametresi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revizyon yayını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28FDCC-E6F7-422F-9F3D-1459CA700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Eksik destek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253972-6F8A-48FC-AFBA-D753450AE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Yinelenen kalite hatası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Belirsiz kontrol noktası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teknik yorum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operatör uygulaması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12BF0F-37A6-4470-BDD0-1E5377A9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BDB55C-AD61-4012-8F3D-7A18CBA5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73A918-98EC-44E9-8862-45E1389A6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65824835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9CA79BE-3D9D-48B2-977E-1D300281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4F47C6-EAE0-41B2-B87A-BD62645E5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A748F8-4CC0-435C-867E-CEA30AB3C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4948E1-1FE4-4EBC-BCCD-9069AA3A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8103B1-0833-431F-87B7-ED65EDDC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Üretim ve bakım bağlantısı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F00FD4-26AE-4197-BEDD-71BCC01C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ve bakım bağlantısı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32669E-1EF8-47AC-A3BA-8F661B80D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Mühendislik sistemi ekipman bilgisini de taşımalıdır; aksi halde arıza ve ayar bilgisi kişilere bağımlı kalır.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C01EDD-F32B-4F3E-9CB2-1EE25FE9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F26A98-AB5B-4CD8-A2B1-15C1FF867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09F77D-82A2-4CF8-AE37-DA8E4A8BF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Bağlantı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4D95D1-19BF-4A10-8881-8F737496D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parametreleri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ve fikstür kayıtları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Önleyici bakım bilgisi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 parça tanımı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B7C9D9-F1D9-4670-9918-779F71ACD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bağ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1334A8-3FD2-4070-95F6-96D51CE8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arızanın tekrarı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ayarla çalışma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uygunsuzluğu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bilgisinin kaybolması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10E72C-5D4D-4CFE-8628-083499C6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583DC2-2BE3-4BAF-BA28-63B226DCB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290483-1719-4477-8F86-86B8EA5ED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87510680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13B761-0103-47BA-B1BB-56F2B1508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6330C3-71D2-4045-BE2E-17E3567F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A1ECAF-0268-4837-8B5B-3F89EBB7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E48E71-0428-4D61-BFC3-AB49D636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AA8950-D2A1-4332-BDA5-1CDE3E891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kavramlar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60B315-9BF7-462D-8B97-5DC0A1DE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kavramlar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40B9E7-D876-4403-977E-90D696541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Katılımcının aynı dili konuşması için ana terimler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5C3097-6A05-4A3D-93C9-5C30D9B29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F5CE47-CF2B-4976-B289-16DC88B42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Ürün Ağacı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B5F1D5-0EC1-4863-B44B-D06877365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ürünün malzeme ve yarı mamul yapısı.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D9FC1B-3675-478A-B2FB-50E78DD7A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E677E7-6C82-4D51-9BAE-321E9252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A51F35-38CB-41BF-811F-00D3CB98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Ürünün hangi operasyon sırasıyla üretileceği.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27A4D3-63C2-40A6-BA6F-3236C04DF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A7EA95-E742-4B78-AAF9-5FF12B35D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Zaman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390FD7-4551-4F59-822D-F06BAA75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iş için referans alınan süre.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F5782B-A6D7-427A-9396-E41ADC26A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36569B-D6E3-45C8-B649-343ACD9B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8B08D7-4E03-4795-BA3E-54FBDDF7D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veri veya dokümanda yapılan kontrollü değişiklik.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8C9B4A-85CD-4758-B874-B1FBF2C0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B3A3AB-1D85-41D5-9BD3-850164F1A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Kartı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F64C39-F217-4F2F-93DF-F0BA062B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 adımının nasıl yapılacağını anlatan üretim referansı.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BAECE9-73DB-4419-B77F-8A556030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12EF4A-A382-487D-9AC1-79DBB02AE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Planı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C57392-B477-4FA7-B2EF-49B7277C6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Kontrol noktalarını ve yöntemini tanımlayan kalite dokümanı.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CFB077-7442-48DD-BF28-CEE94D53A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232277-50AA-4168-8B35-C365FE8F2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BC788C-4163-4192-BE82-5F79C84C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210267205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96A3C9-FF13-4896-B6E8-5FD654134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D80888-252D-4300-B429-8DC110AD0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60DE8F-96A3-4AC8-8C5B-6402CC67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EB4754-DD30-4D9E-B55D-494406D5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68DA8D-3D1A-4192-A598-73FC6795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927A26-DB28-4141-8706-A3D2687FC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06656A-D7D6-4BA7-B427-2C8E66AA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Asgari sistem sağlığı için bu soruların cevabı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70E133-C986-4155-89C3-917F25215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90BFCB-47D3-454F-B161-867439660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ağacı güncel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 gerçek akışı yansıtıyor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zamanlar güvenilir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güncel doküman kullanılıyor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akışı tanımlı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63E49C-F28C-45DF-8F09-0FADD9255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D49870-4F7B-4F29-9F59-FEFA9E028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A917D4-C6F0-4FB7-BD74-446C2C002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224844531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140F139-AA39-4579-BABB-35F9DB592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EC2EDB-5F1D-4C61-A734-3819A2FEB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02FC82-D1A2-4B7A-9738-73B915A31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BF250F-9C9F-44EC-8733-3CC42A1B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62C2B1-E7D6-4A69-B98E-C9682544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veri var, güven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006D59-8C07-496E-8BAB-8769970FA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veri var, güven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5B5974-13BB-4B12-9AB9-377EE0ED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Şirket sistem kurmu_ g�r�n�yor ama sahada herkes farkl1 bilgiye g�veniyorsa �retim sistemi �al1_m1yor demektir.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440B46-7957-450A-9D49-F0457D022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DBF987-442A-4769-9708-3946DFCCF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90F145-982D-43A7-A750-09A9B07D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C35D1C-3435-490E-972A-9007C87CE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ERP verisiyle saha akışı farklı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sözlü bilgiyle çalışıyor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sonrası karışıklık artıyor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Mühendislik değişikliği kaliteye geç yansıyor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9F1D1F-A5AF-4C42-B651-6D21D926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7C2126-6C45-452D-B4BC-5AA66B132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görünmesi yetmez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veri sahada kullanılmalı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ile dijital veri eşleşmeli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ve güncelleme ritmi net olmalı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5041C7-B5D8-4817-9B41-958FB0FC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D56FE0-CFE9-441A-AE0E-6A8236DA6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B7DBDE-B378-44E8-A414-1B5E9962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86883586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1B1146-53C7-46FC-B9FF-1AB53D79B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5E8E1B-5B01-4F5E-92F1-72A3006AA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93971B-D279-4A47-B110-A049EB1EA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C23633-856C-43F2-A8FD-F7ACEAFB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38F6FE-4970-46E4-B5DD-B7FA6FEAB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DE77F7-627E-4A96-9C10-342D137E1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E2AD04-F8D6-43FA-864D-5F024D8D6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sorunların çoğu veri yapısı ve standart iş disiplininin zayıflığından doğar.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BDCB66-241F-4D4E-97AD-DF739EBE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F6BE94-B0BD-44D0-83A2-CDF4551F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FCE3AF-96A4-40DF-B902-BC494BE4E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Eksik ürün ağacı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operasyon sırası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standart zaman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84F7DF-D572-410D-BB71-56FD78FBF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868927-B13A-4C48-A8E1-56FF77993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Doküman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1FFD6B-18A7-4F07-8CB8-85FB3613F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Revizyonsuz kopya kullanım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Eksik iş talimatı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planının sahaya inmemesi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A3F4E6-2D3B-4C56-B2B5-3966B3EF4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EDB24B-39FA-475E-A018-7AC037147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67972E-3DBD-4F45-9CA2-D94B60A93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sahibi belirsizliği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takibinin yapılmaması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geri bildiriminin sisteme yansımaması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5C2DE3-EA91-4A01-88C3-ECA1B7592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4E0188-4715-460C-9B22-77A43B5D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142DAE-C472-484B-BC7A-FF0F7D719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91969089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3FF4720-A3F0-4CEF-B698-165117191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CEF847-5F9D-4BBA-93CE-F2B20227C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865D5D-FABD-4B0F-B34F-76D24895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90EAD9-8A49-404F-8CDB-42920DE5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42E825-51F4-4D44-A86B-56FA3B478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 görünürlüğünde ilk dashboard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F36D25-CEE7-41DA-BCCA-1320A558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görünürlüğünde ilk dashboard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28AF5B-71F2-46EE-B2F4-0574E868D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yönetim, çok karmaşık panolardan önce birkaç doğru sinyali düzenli görmelidir.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DC678F-4772-4D3D-937B-F0DDD1F5C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F9696B-3339-49C1-937C-00779BE81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64BC86-62D6-41F3-B6C9-35ED8D1F6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58697F-D6D9-4021-872B-9F7ED2034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çevrim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doküman olayı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hata oranı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0EB22A-F77C-4A74-80C9-29B6937CA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Dashboard amacı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BECF26-F859-4F3C-8BAF-0E2A1CB6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Problemi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belirlemek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Önceliklendirme yapmak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müdahale alanını seçmek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86AEFF-B3FB-4F20-973A-B51A151F3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812FE4-54CE-4141-B4C0-36C9DA09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9AB881-745A-4DD2-9A53-F7C9B3D1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86853849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5F5639B-CFC9-4C3B-BA9B-8E7DF48B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3A7DDA-0CAB-42D4-B527-E8CE560C1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EE58E6-8470-4678-A9CC-C30435489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FFE1ED-A816-465C-A13B-3BA5CC14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681EFD-988B-462D-A67F-F6409A33F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Üretim ve mühendislik sistemi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E25FDA-5C99-4404-B2FD-C8E72DB9A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ve mühendislik sistemi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2E549E-7929-4DBF-9B2C-98089A70B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Üretim sistemi akışı çalıştırır, mühendislik sistemi ise bu akışın teknik doğruluğunu ve güncelliğini yönetir.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E6DF7C-5448-4857-B9B1-A201E47B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59F5E0-83EC-4D99-BB04-2E3188DE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022F78-C618-4310-B728-B0C25477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sistemi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B86EF7-9B48-44C6-ACA2-D4DE0461B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Akış sırasını yönetir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işi çalıştırır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ve termin güvenilirliği üretir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disiplinini taşır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90DD2E-108F-4483-9E42-CD8D0AEB0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Mühendislik sistemi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59359C-2711-4445-BECF-D8DE65B33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ve proses verisini yönetir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Değişikliği kontrol 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Dokümanları güncel tutar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Teknik riskleri azaltır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9E1B62-406B-44C0-98FA-95A307D44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E93A42-92AA-4CA3-BDB4-4A83A3235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8A6CAC-17D0-401D-ACF4-9AE417D93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5525929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0724C03-C29C-40DF-8C5A-B4C705E9E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D3032A-0EBB-46DD-8882-9A653EDD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5E5F6A-990C-4D5B-BA95-945989AC9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186E7C-6301-4032-9D9A-31C9EE60A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955F01-7DA5-4A84-823F-3961DEA7E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1E9854-9544-4734-8292-AA2DA0126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E2958D-3E61-4E63-8011-B8F02A728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seviye, veri, doküman ve standart iş disiplininin neden kritik olduğunu görünür kılar.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BDD71C-4CB3-4570-A547-6A26C5474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EDD40D-47BF-410C-84CB-51D98F22B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6418F4-3407-4471-AB93-ABEFA8448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sistem taşlarını tanıma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Rota, ürün ağacı ve standart zaman mantığını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ve doküman disiplinini anlama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seviye kopuklukları görme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22DD38-05A3-4AFE-B064-FB98B6C13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1D984E-AFA9-4F4D-81EB-A49D66E86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51917F-2291-4EF0-8DE0-46257EDE7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Değişiklik yönetimini derinleştir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Kapasite etkisini sayısallaştır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Sistemler arası entegrasyona bak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Veri kalitesini operasyon sonucuna bağla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36F15B-0B13-4D98-B7AB-3B939F5C3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17B46D-55D4-4324-BC8E-2DD0A281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60B27D-BCBC-4A22-BE12-58618CB3F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762968-BEAB-4173-A65B-60B202E9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51489422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E917969-8843-43E3-B76E-9D1FA41FC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CB4127-BFAE-448E-97BF-0CB7FA2D1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31F45C-19FC-4BA0-966A-75BE8F6E2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8F9C99-4E1D-4F22-8B32-36738DD53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5E5AB4-D37B-4779-B20A-4E4DA076A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Neden birlikte yönetilmelidir?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A478D1-8BDB-4CD5-8D1F-B63F1C79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birlikte yönetilmelidir?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AD9E98-ABFC-4F56-B89E-6186ED964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iki alan birbirinden koptuğunda veri hatası, kalite kaybı ve plan sapması aynı anda büyür.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8D9C72-8486-4BA6-94AA-D9886D787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193241-56FF-4273-8CAB-CF1C8AA1C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70CFF0-41A2-47CF-A705-B13974FE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Birlikte yönetimin etkisi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55BD1E-0519-41FA-8939-602BA5FA8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rota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ürün ağacı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Tutarlı iş talimatı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Kontrollü revizyon akışı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4AF34C-22DB-4A25-A03F-67F952684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Kopuk yapının etkisi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8E4248-3673-4689-90E9-0272C178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veri ile üretim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malzeme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iş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Operasyonda güven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B68CE3-A585-4DE9-9DE0-303466AE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33863D-A2BF-4ADD-AF39-BB6F4F0E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7885B7-0B65-4F98-869B-27B0E7A2D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12802072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6068209-0E93-48AD-B3A9-A822CD94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3B32DD-2DF4-4C95-BF65-FD070A1F5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CE61FC-EBB9-49A6-9EB3-7E0D596A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729CF6-99E8-4324-BF10-A78DFA09B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01BA76-0FC7-4EFF-832B-19FBF0D56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yapıtaşları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F3CF20-BFC6-412F-BB04-E008CD27D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yapıtaşları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20FA7C-9141-4C69-A23E-D786261E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önce sistemin ana taşları net görülmelidir.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73344F-0F2C-4A9A-A3F7-B1E53AE0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2A9FDD-4320-40B8-9E90-0A409775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Ürün Ağacı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2281A4-8172-448A-BBA2-FCA67299C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Malzeme yapısını gösterir.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2FBBE0-8C9D-4A7F-801F-C97325001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270260-F2CC-4B43-8145-260161543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2B01BF-0BBC-42C2-90A9-153D862C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Operasyon sırasını tanımlar.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51D048-68E1-447E-A98E-4EBEAD8E3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7CFC75-F6BA-4120-9A9F-0A80FE710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Kartı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E71FAF-3467-410F-8258-F4585C5DB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 adımını anlatır.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9C5DCF-8BA6-473D-9246-B2D8D307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404A73-AB17-4AED-83DB-22513F7CF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Zaman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4E1EDA-7302-4127-8B99-5B8DCC5BC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Referans süreyi verir.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C0D074-3B7A-49D4-840F-48FEAAC3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E97DB5-4D43-43B0-BF92-7ECB6269D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BA7B15-A034-42B2-A60D-3596DE01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değişiklik takibini sağlar.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ECBA87-CAFA-45B1-B95C-35EB0905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F701EE-621E-4DFA-A3C6-154EDEF10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Planı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B2DCB28-562E-4373-A3C9-A9F9AE072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güvence düzenini tanımlar.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E55776-8E73-4F1F-B217-AC3A23126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B6E9F2-ACE9-4255-9D6A-B6580E8CA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95EDE4B-BAE9-4DD4-A38B-FBB3C46C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6364886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8F0F033-4243-4EC1-B974-E8BB9A9B1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D9A3F2-60B2-40EA-9C57-86FC2226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BDDE9D-DF14-45EA-8807-D7FACBEA3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12F8FE-4039-4C34-8BFE-A8C4E6BCF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A7E991-B46E-4BE1-99B1-CAF8A656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Ürün ağacı ne işe yarar?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24F242-F2B2-42BA-AF61-2EECB2978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Ürün ağacı ne işe yarar?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B19CE3-EC78-47BC-952F-616CC7E3C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Ürün ağacı yalnızca ERP kaydı değildir; malzeme, maliyet ve üretim doğruluğunun temelidir.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7A34FC-C203-4FBB-9A76-AF865CE6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6AC64A-2A63-47A4-ABB8-D48530D4E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3B99A7-CC0C-4ACD-9040-002A124D2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ürün ağacı sağlar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CF7FA1-C03E-4BD1-AC95-D11FDAE6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malzeme çekişi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maliyet tabanı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Stok planı için güvenilir veri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Ürün varyantlarını yönetebilme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11D72C-CB50-4134-8E43-B80D66AC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Eksik ürün ağacı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EC9350-567B-4946-B2E3-9F6666164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malzeme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Eksik veya fazla satın alma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karışıklığı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Maliyet sapması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91DF91-2DB3-471F-A2A4-EDCFE383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8CF13D-B408-435D-9CF7-45D1EFF1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C61320-2516-4F7B-877B-76782285A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28177690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6D90B6-82CA-4BBE-B61E-A118FD101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C59519-4094-455A-89B3-42443FFC3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8C30D5-412C-4299-8D09-9037A040C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5E5BC6-64CE-4DB1-B89F-06CF10A3B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41616B-F387-4D53-B7C3-FBC7D4840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Rota ve operasyon farkı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A70399-1486-4992-80B5-1CF3117BF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Rota ve operasyon farkı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83BF8D-3673-4FE6-B398-85AABCBE3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Rota ana akışı tanımlar; operasyon kartı o akış içindeki işi nasıl yapacağımızı tarif eder.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4F296F-556F-47D1-B41F-D62E29CFE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7C852A-54E6-4D74-913A-8F9C03D12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3DD15D-C97D-46B9-8A8D-5D30386B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AFBE5A-4B05-4461-9CBE-6570EFB7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İşin sıralı akışı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merkezleri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referansı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yükleme tabanı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2590D0-3D08-4EF9-9BE7-6E0583519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kartı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9F20BE-8A33-43F0-B1E6-F5A6FA022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adımı açıklaması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Makine ve aparat bilgisi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kontrol noktaları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Uygulama notları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99ABAA-C398-40B2-8623-85CFE371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78B491-0F36-49CA-BB03-E907E79EB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085B1E-F905-4FC2-91A0-C9AE84FCD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41874974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21205D-82EF-4C0D-8C26-5EC9CD0F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05A57D-EF19-4C49-84BF-AC017DA98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6666F3-240B-4D06-93EF-0F6973B84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508BDC-1E20-4AEA-8E40-5AF6780C6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D6134A-27C4-4BBE-AB80-D4A424E6C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 zaman neden kritiktir?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1A1840-643E-40AA-928F-C7814BDE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zaman neden kritiktir?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951BEE-727F-40FD-85CC-1B7317736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zaman yalnızca planlamayı değil, maliyet ve darboğaz okumasını da etkiler.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47A5F3-B390-4AFE-B893-7B12C6715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0F61FA-5869-407F-91BA-04788F6E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Planlama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29C61C-13AF-442E-A610-711982BD8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Yükleme doğruluğu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Termin güvenilirliği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ihtiyacı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9B1F9F-CB14-4132-9660-085B5D7E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CAB93E-EB92-4FC8-BA9D-08C7577CB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90F7AD-C27B-4481-B106-353B27829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İşçilik maliyeti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Birim süre maliyeti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analizi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A9FED7-4FB7-4951-B811-C5DE4402E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27096C-3978-4408-BA54-AD0EC2E6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8C48D7-67A9-4D36-BD75-68C5C5B28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Gerçekleşen süre kıyası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görünürlüğü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 önceliği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FEA198-08BD-47BC-8402-7CC89D6C0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AABA64-7171-4A9C-BAF1-C9FFF6B37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C4A6A7-30E5-4E82-B08B-AFE7840C7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99307511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CD88882-2280-460D-83C3-D257D616B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2FC0C9-B533-45C7-A3DB-E16F1EE5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208B31-B53E-43C2-BBBD-CD4EB5987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3C5C43-4305-4983-BE3F-4612BDCCC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330EB0-6484-4758-8ABE-765451C23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veri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0AB6E8-7F7F-4059-9671-6FB4A08F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veri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6D6C31-F3E7-4B1D-9777-E0E4BB95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seviyede şu dört veri alanı birlikte gözden geçirilmelidir.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BC5DCD-A7B0-46C8-87D5-5EC8356F2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71637B-81E9-4495-A6D8-E440C0BE7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AA11CC-AA58-4A3B-B785-07BD81E11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EDB974-D87A-4445-88D9-D7B698754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19575C-EC65-40CE-958E-D862A07A2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DE2D6B-5B3C-4790-A4A0-FDA5A9684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İlk veri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C8354C-9A16-4207-B3D8-E5E489BAD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C688F7-1428-42B7-9004-3BE51D54F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Ürün ağacı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BF6A8A-D029-4EB6-93D8-FE70FC257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1AC671-C9A8-4A0E-A725-E555E2A73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Güncel ve eksiksiz mi?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FACE1E-F9E8-44A7-8A5F-CE4CE6CA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201B4F-4D74-4C65-B722-EAEF0F68D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Revizyon tarihi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4751FB-4AF6-4C18-AB85-BDE3A5A6A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88CE50-339C-482F-B5BE-E18D054A1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4CB637-9BFB-4733-9F51-48035E449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67C8FC-A0F3-4EA8-ADBD-C6C3D5BF8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 akışı yansıtıyor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7B6AA93-3DB1-4765-8A08-43A34BA61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C0CE99-570C-4225-A0A0-99CC84FA8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Operasyon sırası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9D9653B-9161-4ABC-AE0D-34DE3CE16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0E499D3-409E-4A97-9F0C-7E87DFB5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Standart zaman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2315A6-DE8F-4E39-87E3-389C504D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558E381-2BA2-4A34-84BB-6435AB2E7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Sahadaki gerçekle uyumlu mu?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D8D657-2749-4087-BC38-8739B7AA9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8030811-5700-4AE7-AEFC-34B7F88C4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Referans süre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3A5019A-5675-4A0B-98A9-AEAF9E17E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9CC5988-FF35-4E68-8FA5-F644930D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Doküman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9F8FC8D-9FE4-4EB3-93BA-5D0AD4F26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485F7B3-7881-46FA-BD91-60EF443F3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 doğru versiyon kullanılıyor mu?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B6C4EE1-EE6D-4A52-9A54-B46DF40E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1CE5D05-C6AD-4232-B6BC-AE0251AF3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Son yayın numarası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46063F7-0BBA-46FE-8DE1-803ECCCDF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9D1AF19-C93D-425C-897C-3D6AAD8D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3F3C37F-3864-4CF5-B55A-90CC9CCB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6368682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D9D9B9-F5C1-4954-B446-49EF12A6D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BBC52A-7507-4E8D-BBC3-4D3AA1A41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86DB44-FB12-4A27-A2FE-23F764C0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5B279D-F434-44E5-B17D-C9D033FA3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8D77A8-AE62-45AF-B957-023C99D9D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Revizyon yönetimine giriş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FBFC26-C749-429F-A4C5-374F0405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yönetimine giriş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8C0016-3DE4-4344-BEAB-09E094A6B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Mühendislik değişikliği kontrolsüz kaldığında üretim sistemi güvenilirliğini kaybeder.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D1E50D-F124-4995-8CE9-FED8A3793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B2F690-FFA0-480A-9AE3-2309CBB4E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F00C79-3E5E-4DF8-9E48-040A0F22B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Sağlıklı revizyon akışı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860FBF-ADC1-4EA7-8E27-AE923FBFB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Değişikliği kaydet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Etkilenen alanı belirle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Onay ver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Sahaya kontrollü yayınla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DCF7AD-6EF5-48FC-B960-61510750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Kontrolsüz revizyon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31DE36-E3C0-40AC-8C38-C34457935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çizimle üretim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parça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sorunu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ve stok karmaşası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99FDE2-E249-4ED3-9715-C3B4CBBF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AA74ED-4B00-4DC8-80B8-2E873482B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Temelleri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EF1EBD-17F7-465A-A52E-F20038D8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46659552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