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5d5010f3e3dd4e1e" /><Relationship Type="http://schemas.openxmlformats.org/officeDocument/2006/relationships/extended-properties" Target="/docProps/app.xml" Id="Rcb84c573e92942f8" /><Relationship Type="http://schemas.openxmlformats.org/officeDocument/2006/relationships/officeDocument" Target="/ppt/presentation.xml" Id="Rb4eb06082b0040f5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2026-06-03T14:41:15.5320000Z</dcterms:created>
  <dcterms:modified xsi:type="dcterms:W3CDTF">2026-06-03T14:41:15.5320000Z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ec56550ecea4484" /><Relationship Type="http://schemas.openxmlformats.org/officeDocument/2006/relationships/slideMaster" Target="/ppt/slideMasters/slideMaster1.xml" Id="Rbc3adb9fd1d34579" /><Relationship Type="http://schemas.openxmlformats.org/officeDocument/2006/relationships/notesMaster" Target="/ppt/notesMasters/notesMaster1.xml" Id="R38a68971511046a4" /><Relationship Type="http://schemas.openxmlformats.org/officeDocument/2006/relationships/presProps" Target="/ppt/presProps.xml" Id="Rf0c826fc26964bf8" /><Relationship Type="http://schemas.openxmlformats.org/officeDocument/2006/relationships/viewProps" Target="/ppt/viewProps.xml" Id="Rdb9bcd8bbda14551" /><Relationship Type="http://schemas.openxmlformats.org/officeDocument/2006/relationships/tableStyles" Target="/ppt/tableStyles.xml" Id="Rd54d0d48c4404a71" /><Relationship Type="http://schemas.openxmlformats.org/officeDocument/2006/relationships/slide" Target="/ppt/slides/slide1.xml" Id="R6695ffbd781442d3" /><Relationship Type="http://schemas.openxmlformats.org/officeDocument/2006/relationships/slide" Target="/ppt/slides/slide2.xml" Id="R143f0630f7144538" /><Relationship Type="http://schemas.openxmlformats.org/officeDocument/2006/relationships/slide" Target="/ppt/slides/slide3.xml" Id="R1975b96154de41c9" /><Relationship Type="http://schemas.openxmlformats.org/officeDocument/2006/relationships/slide" Target="/ppt/slides/slide4.xml" Id="Rf8a7949cc0574ec6" /><Relationship Type="http://schemas.openxmlformats.org/officeDocument/2006/relationships/slide" Target="/ppt/slides/slide5.xml" Id="Rbcc227ea8fd04294" /><Relationship Type="http://schemas.openxmlformats.org/officeDocument/2006/relationships/slide" Target="/ppt/slides/slide6.xml" Id="R754483f9e1d6459c" /><Relationship Type="http://schemas.openxmlformats.org/officeDocument/2006/relationships/slide" Target="/ppt/slides/slide7.xml" Id="R983cc4310c5946d9" /><Relationship Type="http://schemas.openxmlformats.org/officeDocument/2006/relationships/slide" Target="/ppt/slides/slide8.xml" Id="Reb48e815d2a9418e" /><Relationship Type="http://schemas.openxmlformats.org/officeDocument/2006/relationships/slide" Target="/ppt/slides/slide9.xml" Id="R4ccd22e8b9504575" /><Relationship Type="http://schemas.openxmlformats.org/officeDocument/2006/relationships/slide" Target="/ppt/slides/slide10.xml" Id="R231cb0b0754c4413" /><Relationship Type="http://schemas.openxmlformats.org/officeDocument/2006/relationships/slide" Target="/ppt/slides/slide11.xml" Id="R030ed224af1b44fc" /><Relationship Type="http://schemas.openxmlformats.org/officeDocument/2006/relationships/slide" Target="/ppt/slides/slide12.xml" Id="Rd960faef16d340c3" /><Relationship Type="http://schemas.openxmlformats.org/officeDocument/2006/relationships/slide" Target="/ppt/slides/slide13.xml" Id="Rc7f6c0b783df4969" /><Relationship Type="http://schemas.openxmlformats.org/officeDocument/2006/relationships/slide" Target="/ppt/slides/slide14.xml" Id="Rb61e57ec69364c7d" /><Relationship Type="http://schemas.openxmlformats.org/officeDocument/2006/relationships/slide" Target="/ppt/slides/slide15.xml" Id="R321ff623e5a54c5e" /><Relationship Type="http://schemas.openxmlformats.org/officeDocument/2006/relationships/slide" Target="/ppt/slides/slide16.xml" Id="Rc3e34684f5984e80" /><Relationship Type="http://schemas.openxmlformats.org/officeDocument/2006/relationships/slide" Target="/ppt/slides/slide17.xml" Id="Rbea2d36c85a7432a" /><Relationship Type="http://schemas.openxmlformats.org/officeDocument/2006/relationships/slide" Target="/ppt/slides/slide18.xml" Id="Rf0c3fa968a8b4b4c" /><Relationship Type="http://schemas.openxmlformats.org/officeDocument/2006/relationships/slide" Target="/ppt/slides/slide19.xml" Id="Re76a624919544fd0" /><Relationship Type="http://schemas.openxmlformats.org/officeDocument/2006/relationships/slide" Target="/ppt/slides/slide20.xml" Id="Ra438eb15f4214151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a069f3dc48349c0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8f4d25ac3744cb3" /><Relationship Type="http://schemas.openxmlformats.org/officeDocument/2006/relationships/notesMaster" Target="/ppt/notesMasters/notesMaster1.xml" Id="R77c0352a8345469d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3ca7113076b4044" /><Relationship Type="http://schemas.openxmlformats.org/officeDocument/2006/relationships/notesMaster" Target="/ppt/notesMasters/notesMaster1.xml" Id="R4fe686467e144705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a4545129c30465e" /><Relationship Type="http://schemas.openxmlformats.org/officeDocument/2006/relationships/notesMaster" Target="/ppt/notesMasters/notesMaster1.xml" Id="R0c771f540f6944ec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041bc838d794d91" /><Relationship Type="http://schemas.openxmlformats.org/officeDocument/2006/relationships/notesMaster" Target="/ppt/notesMasters/notesMaster1.xml" Id="Rbc683b0055d74a9d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3c0b90f8ced46b0" /><Relationship Type="http://schemas.openxmlformats.org/officeDocument/2006/relationships/notesMaster" Target="/ppt/notesMasters/notesMaster1.xml" Id="R21dce8e3afbe4937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c7680642e85401a" /><Relationship Type="http://schemas.openxmlformats.org/officeDocument/2006/relationships/notesMaster" Target="/ppt/notesMasters/notesMaster1.xml" Id="R71a08648ad0d47de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0c4b2d280344525" /><Relationship Type="http://schemas.openxmlformats.org/officeDocument/2006/relationships/notesMaster" Target="/ppt/notesMasters/notesMaster1.xml" Id="Rc6d5fdb890c643c8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082c372c1c6413e" /><Relationship Type="http://schemas.openxmlformats.org/officeDocument/2006/relationships/notesMaster" Target="/ppt/notesMasters/notesMaster1.xml" Id="R092cf49df4014401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011b67424af4dee" /><Relationship Type="http://schemas.openxmlformats.org/officeDocument/2006/relationships/notesMaster" Target="/ppt/notesMasters/notesMaster1.xml" Id="Rd49a4a078d804280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1da0cf748364cce" /><Relationship Type="http://schemas.openxmlformats.org/officeDocument/2006/relationships/notesMaster" Target="/ppt/notesMasters/notesMaster1.xml" Id="Re787cdea6ac94913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21876aa2064411f" /><Relationship Type="http://schemas.openxmlformats.org/officeDocument/2006/relationships/notesMaster" Target="/ppt/notesMasters/notesMaster1.xml" Id="Rc22ec26106ff44b4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3a9fee2877b4ace" /><Relationship Type="http://schemas.openxmlformats.org/officeDocument/2006/relationships/notesMaster" Target="/ppt/notesMasters/notesMaster1.xml" Id="R7ce16b4777014b34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51d14cafc56406f" /><Relationship Type="http://schemas.openxmlformats.org/officeDocument/2006/relationships/notesMaster" Target="/ppt/notesMasters/notesMaster1.xml" Id="R71561b3c39184333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59b177d0a6c4286" /><Relationship Type="http://schemas.openxmlformats.org/officeDocument/2006/relationships/notesMaster" Target="/ppt/notesMasters/notesMaster1.xml" Id="R207bca285e0f4d9c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7c5ac6ecc3f4dd3" /><Relationship Type="http://schemas.openxmlformats.org/officeDocument/2006/relationships/notesMaster" Target="/ppt/notesMasters/notesMaster1.xml" Id="Rb1ff2c0ed80f44ba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e98279cea2d4d39" /><Relationship Type="http://schemas.openxmlformats.org/officeDocument/2006/relationships/notesMaster" Target="/ppt/notesMasters/notesMaster1.xml" Id="R7ed1391afe6747fd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119e3bbaafe45f6" /><Relationship Type="http://schemas.openxmlformats.org/officeDocument/2006/relationships/notesMaster" Target="/ppt/notesMasters/notesMaster1.xml" Id="R814df2a5b510433c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bb1d7b6c8d74d6d" /><Relationship Type="http://schemas.openxmlformats.org/officeDocument/2006/relationships/notesMaster" Target="/ppt/notesMasters/notesMaster1.xml" Id="R1a22dca069684d0f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575014eb014407d" /><Relationship Type="http://schemas.openxmlformats.org/officeDocument/2006/relationships/notesMaster" Target="/ppt/notesMasters/notesMaster1.xml" Id="R9461c7f81cdd4cda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aa5bcb75e264f22" /><Relationship Type="http://schemas.openxmlformats.org/officeDocument/2006/relationships/notesMaster" Target="/ppt/notesMasters/notesMaster1.xml" Id="Rcc99f2a7e23b4a13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adb9fd1d34579"/>
  </p:sldMasterIdLst>
  <p:notesMasterIdLst>
    <p:notesMasterId xmlns:r="http://schemas.openxmlformats.org/officeDocument/2006/relationships" r:id="R38a68971511046a4"/>
  </p:notesMasterIdLst>
  <p:sldIdLst>
    <p:sldId xmlns:r="http://schemas.openxmlformats.org/officeDocument/2006/relationships" id="256" r:id="R6695ffbd781442d3"/>
    <p:sldId xmlns:r="http://schemas.openxmlformats.org/officeDocument/2006/relationships" id="257" r:id="R143f0630f7144538"/>
    <p:sldId xmlns:r="http://schemas.openxmlformats.org/officeDocument/2006/relationships" id="258" r:id="R1975b96154de41c9"/>
    <p:sldId xmlns:r="http://schemas.openxmlformats.org/officeDocument/2006/relationships" id="259" r:id="Rf8a7949cc0574ec6"/>
    <p:sldId xmlns:r="http://schemas.openxmlformats.org/officeDocument/2006/relationships" id="260" r:id="Rbcc227ea8fd04294"/>
    <p:sldId xmlns:r="http://schemas.openxmlformats.org/officeDocument/2006/relationships" id="261" r:id="R754483f9e1d6459c"/>
    <p:sldId xmlns:r="http://schemas.openxmlformats.org/officeDocument/2006/relationships" id="262" r:id="R983cc4310c5946d9"/>
    <p:sldId xmlns:r="http://schemas.openxmlformats.org/officeDocument/2006/relationships" id="263" r:id="Reb48e815d2a9418e"/>
    <p:sldId xmlns:r="http://schemas.openxmlformats.org/officeDocument/2006/relationships" id="264" r:id="R4ccd22e8b9504575"/>
    <p:sldId xmlns:r="http://schemas.openxmlformats.org/officeDocument/2006/relationships" id="265" r:id="R231cb0b0754c4413"/>
    <p:sldId xmlns:r="http://schemas.openxmlformats.org/officeDocument/2006/relationships" id="266" r:id="R030ed224af1b44fc"/>
    <p:sldId xmlns:r="http://schemas.openxmlformats.org/officeDocument/2006/relationships" id="267" r:id="Rd960faef16d340c3"/>
    <p:sldId xmlns:r="http://schemas.openxmlformats.org/officeDocument/2006/relationships" id="268" r:id="Rc7f6c0b783df4969"/>
    <p:sldId xmlns:r="http://schemas.openxmlformats.org/officeDocument/2006/relationships" id="269" r:id="Rb61e57ec69364c7d"/>
    <p:sldId xmlns:r="http://schemas.openxmlformats.org/officeDocument/2006/relationships" id="270" r:id="R321ff623e5a54c5e"/>
    <p:sldId xmlns:r="http://schemas.openxmlformats.org/officeDocument/2006/relationships" id="271" r:id="Rc3e34684f5984e80"/>
    <p:sldId xmlns:r="http://schemas.openxmlformats.org/officeDocument/2006/relationships" id="272" r:id="Rbea2d36c85a7432a"/>
    <p:sldId xmlns:r="http://schemas.openxmlformats.org/officeDocument/2006/relationships" id="273" r:id="Rf0c3fa968a8b4b4c"/>
    <p:sldId xmlns:r="http://schemas.openxmlformats.org/officeDocument/2006/relationships" id="274" r:id="Re76a624919544fd0"/>
    <p:sldId xmlns:r="http://schemas.openxmlformats.org/officeDocument/2006/relationships" id="275" r:id="Ra438eb15f421415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d72e465b846fb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d46f140f2934914" /><Relationship Type="http://schemas.openxmlformats.org/officeDocument/2006/relationships/slideLayout" Target="/ppt/slideLayouts/slideLayout1.xml" Id="R4e6cfd652afc4c6c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cfd652afc4c6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a9afc25a402d" /><Relationship Type="http://schemas.openxmlformats.org/officeDocument/2006/relationships/notesSlide" Target="/ppt/notesSlides/notesSlide1.xml" Id="Rde47aa1bb4074fb0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4fc26e59c4be5" /><Relationship Type="http://schemas.openxmlformats.org/officeDocument/2006/relationships/notesSlide" Target="/ppt/notesSlides/notesSlide10.xml" Id="Rcc82d2f47d064e73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a7193c0ec4399" /><Relationship Type="http://schemas.openxmlformats.org/officeDocument/2006/relationships/notesSlide" Target="/ppt/notesSlides/notesSlide11.xml" Id="Rb1951c723aef4cde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91203c9f44d3" /><Relationship Type="http://schemas.openxmlformats.org/officeDocument/2006/relationships/notesSlide" Target="/ppt/notesSlides/notesSlide12.xml" Id="R3b12030db58d41d7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97e3f55549d2" /><Relationship Type="http://schemas.openxmlformats.org/officeDocument/2006/relationships/notesSlide" Target="/ppt/notesSlides/notesSlide13.xml" Id="R0fd26b2b887146a1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264bcc5f84032" /><Relationship Type="http://schemas.openxmlformats.org/officeDocument/2006/relationships/notesSlide" Target="/ppt/notesSlides/notesSlide14.xml" Id="R77c40b24b1a34e14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95e9444b4d6e" /><Relationship Type="http://schemas.openxmlformats.org/officeDocument/2006/relationships/notesSlide" Target="/ppt/notesSlides/notesSlide15.xml" Id="Re78c23f2e0ec4af7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0e8fa24e48d6" /><Relationship Type="http://schemas.openxmlformats.org/officeDocument/2006/relationships/notesSlide" Target="/ppt/notesSlides/notesSlide16.xml" Id="R7cef1f10ad33432d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e2b7faa214764" /><Relationship Type="http://schemas.openxmlformats.org/officeDocument/2006/relationships/notesSlide" Target="/ppt/notesSlides/notesSlide17.xml" Id="Ra773b28ea57e42c2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ebfd3e444eac" /><Relationship Type="http://schemas.openxmlformats.org/officeDocument/2006/relationships/notesSlide" Target="/ppt/notesSlides/notesSlide18.xml" Id="R3093c0c712d64475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541d5b00c4ccb" /><Relationship Type="http://schemas.openxmlformats.org/officeDocument/2006/relationships/notesSlide" Target="/ppt/notesSlides/notesSlide19.xml" Id="Ra14d211cc1c14869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4b7d117c4ce7" /><Relationship Type="http://schemas.openxmlformats.org/officeDocument/2006/relationships/notesSlide" Target="/ppt/notesSlides/notesSlide2.xml" Id="Raff9920c5e0d40d5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f30865f24899" /><Relationship Type="http://schemas.openxmlformats.org/officeDocument/2006/relationships/notesSlide" Target="/ppt/notesSlides/notesSlide20.xml" Id="R3d42316b5efc49e8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a866607e04d10" /><Relationship Type="http://schemas.openxmlformats.org/officeDocument/2006/relationships/notesSlide" Target="/ppt/notesSlides/notesSlide3.xml" Id="Rfafa9e7d400b4ee4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38e7ffbc645e9" /><Relationship Type="http://schemas.openxmlformats.org/officeDocument/2006/relationships/notesSlide" Target="/ppt/notesSlides/notesSlide4.xml" Id="Rb5ee2f78324941ff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d8536833644c3" /><Relationship Type="http://schemas.openxmlformats.org/officeDocument/2006/relationships/notesSlide" Target="/ppt/notesSlides/notesSlide5.xml" Id="R020d0af1d7324cc8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1609291a4301" /><Relationship Type="http://schemas.openxmlformats.org/officeDocument/2006/relationships/notesSlide" Target="/ppt/notesSlides/notesSlide6.xml" Id="R437ca256e3e34ee6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2760da79f4d91" /><Relationship Type="http://schemas.openxmlformats.org/officeDocument/2006/relationships/notesSlide" Target="/ppt/notesSlides/notesSlide7.xml" Id="Rd6836bca2dd64b25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e5cc1de8d4ef7" /><Relationship Type="http://schemas.openxmlformats.org/officeDocument/2006/relationships/notesSlide" Target="/ppt/notesSlides/notesSlide8.xml" Id="R0cc40ce3af49467b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0acbc8a7340da" /><Relationship Type="http://schemas.openxmlformats.org/officeDocument/2006/relationships/notesSlide" Target="/ppt/notesSlides/notesSlide9.xml" Id="R394ef9709a16407c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CD8755-DB95-4849-94DC-D2A6F444C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6DA62B-92D7-478D-8C20-52CE6264B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B8098F-D1B3-4B29-BED1-43EB290B2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E140EB-8DE1-49B5-BB9E-AB4E71F2B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990919-35A8-4B0D-84F4-969FA124E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044073-37BB-4AFE-855A-E1EE899DD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9727AD-4DAA-433C-9B9E-5D4C91B9D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Orta seviye, robotik ve otomasyon hücresini kararlı, ölçülebilir ve entegre çalışan üretim varlığına dönüştürmeye odaklanır.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E9B6E6-D4E0-48C9-8E48-44BE5CC36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7BC89B-6E95-40F1-8D13-CB959471C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Cycle, alarm ve bakım disiplinini kurmak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Hücre entegrasyonunu güçlendirmek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ve operatör müdahalesini sistemli biçimde yönetmek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kararlılık planı yazmak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DE4EC6-DADF-4E80-BA10-34511BBC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D04F44-F2F2-4887-BBD3-00408AA64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A52B"/>
          </a:solidFill>
          <a:ln xmlns:a="http://schemas.openxmlformats.org/drawingml/2006/main" w="0">
            <a:solidFill>
              <a:srgbClr val="D9A52B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A20AC5-CD17-4C4B-9FD1-2969517BB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E3E958-B297-425F-9221-18133DEBC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45322B-6C9C-4D96-BC2B-8C1DB56AF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5F4C59-935A-4C3A-8551-A21FC866C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D39006-079C-4940-B70A-9DE2023D7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6307505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782E236-6938-45B6-A540-5F3A23BFD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7D2C56-02EC-4129-B634-39912D3A6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9B346C-E331-4CDF-876E-A798C0F93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F1A6EF-3574-4491-9590-53B21DFE7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0AB1B4-934B-438D-8541-B40341949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bakım ve performans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92A24C-0584-496A-B5F4-B94840642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bakım ve performans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6ECA76-2CE6-4225-B54D-F3422E641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Hücre sağlığını düzenli okumak için aşağıdaki göstergeler birlikte izlenmelidir.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85DE7E-7311-4B33-A72B-6C5DDCBF5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342EC3-5353-4DDB-A7A8-DB321035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Gösterge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15C679-903A-4325-92A6-C50386867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9D5E9D-1A42-42FF-A811-525B247A4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CA7F94-91CE-40FE-B5F8-68FB12E44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EDFC50-EC36-4469-AA3B-79E9FF73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Aksiyon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673F8F-E9E0-4279-90B3-E43E97DE8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948583-F9CD-4D53-AD4C-CEE34D76A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MTBF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9A4C05-9D44-4871-991E-2644A5302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A7B04E-C481-47B3-96FF-AD5414EF3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zayıf halka hangisi?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8C77BE4-C696-446B-9B0A-BD78A63F8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2F9CA9-7D42-4D3A-94BC-6355978A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Kritik parça önlemi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1ED696-FEDB-4920-BFA6-C32DA0061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BE77E1-374F-47F6-A8D2-18A705807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MTTR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26CA6C-082F-432C-BBAD-3FF4A5E3E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9CD5AA-80CF-4196-B1A2-F671671A6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Müdahale süresi neden uzun?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297EDA-0F30-4974-9CDA-3024A2B2B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8DB65D-A35E-4781-B15B-9CDDD9DDE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Recovery standardı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ACA040-8744-41ED-AEBE-191A79F0A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2B0C44C-C15B-410F-AB49-15884C189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Alarm Pareto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6D4D231-6738-48A6-9207-4916B7209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E725C9C-6266-471E-951F-3DEA1B5D0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alarm sistemi yoruyor?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DCFCE99-67F2-4F3F-AF18-F3A66FC52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DA521D7-CCBB-46A6-89FC-3C409012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Kök neden çözümü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198A275-E4C8-4E8A-97B8-63E266AF1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8E8AEBE-0C31-4F75-A02C-F4EBEAD46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Cycle Sapması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9B5A95C-131E-4B1A-8C36-E0CFFD6CA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797451E-44D7-4B21-8242-22B1E6D8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Performans neden oynuyor?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696AF5E-E67E-445E-8CAE-D03806C56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4176D05-0E3A-4B3D-AB49-133BB71B6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İşlem iyileştirmesi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5158B24-47DD-42EA-A65C-1C94E2911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6B19317-853C-451E-B597-B4E91AFA7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1110EA7-AA49-4A7B-998A-E7EB8B403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9656206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BAC22C7-6729-4FAC-A19A-5AC583221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68D990-834E-40B3-82EF-749522860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20F936-2D1A-4664-A241-2CC9EE118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FADE14-F2AA-4DD3-8902-F6DD238D9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171F95-0E4C-4859-B079-A02D9865F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Veri görünürlüğünü aksiyona çevirmek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4F08C5-09F2-41D6-85BD-7B1C09F74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görünürlüğünü aksiyona çevirmek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84B3B0-7B40-4838-A43F-83A5B041F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veri, toplantıda konuşulup unutulan değil; kapanış disiplini olan iyileştirme aracına dönüşmelidir.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5CB84D-0043-4A91-9E17-8376ED1D1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715093-6D11-4ED8-B1DE-57FDED15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7D0340-F809-4B1C-8583-5F9E605E2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kullanım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972E1E-2514-49F7-9C93-5C7FAD167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kısa toplantı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Pareto üzerinden öncelik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sahibi ve tarih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Sonuç doğrulaması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2951A2-C457-4116-9588-8CD27090B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kullanım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6EF778-6EA7-4CB6-9D43-37BCC93FC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ekran bakışı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Sahipsiz alarm listesi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Reset ile devam 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problemi tekrar yaşamak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3C7A41-F384-44A9-860D-448AFD87F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3E383F-E7B2-4104-9917-8BAFBFA00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6E3861-F093-43E6-BC03-29C6BEB17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23054698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B0DA4CD-B9EF-45A0-9E50-C85C42F9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C7E52A-08B4-42EE-9263-4B050E803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6C0E8E-73CF-4B15-9BDB-60A3EB1A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66B8D2-1ECC-43F7-9D30-F6AE7BB7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477CAB-BCAD-4C14-855B-6B6A596E1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 günlük orta seviye plan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A8BBD8-25CF-411C-96C6-426C67CE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 günlük orta seviye plan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6E3AEF-37CB-4026-9545-7E2215F5E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amaç hücreyi kararlı ve ölçülebilir hale getirmektir.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D54573-15EF-4E32-B927-1C4801A78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DFD47F-9950-40EB-A94F-500F2FD8D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0-30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A5C861-7B8D-4041-9688-346C04024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sınıflandırması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sapma analizi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kritik parça listesi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FB2DC7-D09D-45A8-8E7A-AFF31E9FB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8C8F28-560A-4EB1-991B-DFFA7B344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31-60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28005F-5F79-4CAB-869E-BC1E8437E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müdahale noktalarını azaltma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güvence adımlarını güçlendirme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Entegrasyon veri akışını doğrulama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C942E2-3455-42D4-9F7E-9638793D2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68CE0D-0FBE-4568-90A3-5970BF685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61-90 gün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07D712-0EE0-495F-82D9-E86C8F1E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Dashboard ve toplantı ritmini sabitleme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Pareto'daki ilk üç kaybı kapatma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Performans standardını yayınlama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C25FF5-4297-40C3-8E1F-88F9716A8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64CEEE-D6F0-449B-AA55-0DF0AF125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A52FA7-08AF-4665-8B73-2614F24BF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87805598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02F7981-A112-4338-9281-D491A2C1D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70FA0F-AE45-455F-861D-A6BC791A5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E50B73-0313-43C8-88D7-45F277B6B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F38BDD-5F7F-480F-9F3B-5A7A4E90C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1D8DFA-856E-4BCB-9621-92E54F7CD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kavramlar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CDA654-EB87-437C-A47B-DADD21668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kavramlar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8B36A0-1AB8-4DDD-8EFB-76D1FFA85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kullanılan dil daha çok kararlılık ve entegrasyon odaklı hale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E59369-229C-4854-9FEA-D1E4A5333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C96C73-A105-4C80-965A-5E5FE8FF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MTBF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95D72A-0735-44E6-8AE0-74F9F8956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Arızalar arası ortalama çalışma süresi.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A2F8DC-6CCE-4466-91F3-60255B6E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C0625C-C6D6-4AC9-8131-5796B323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MTTR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9C69FC-08AA-4BBE-B848-4F0358779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Ortalama müdahale / onarım süresi.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913F47-94C3-4298-8075-35A101086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402838-8E42-4156-A68D-2F63F4210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State Machine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E5EB9E-D470-40BA-8F4F-B38B31068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durumlar arasında nasıl geçiş yaptığını tanımlayan mantık.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49CCD9-8C77-4B10-918F-328E90F7E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258A26-9FD8-40F7-A5E8-FF0753C4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Recovery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FE0AE2-6FCE-4D8C-B682-CDFEABAFB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 veya alarm sonrası kontrollü geri dönüş adımı.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8B8AED-8CC7-4326-B2A5-F6496E3DF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9FBE24-92C3-4668-8003-05CBEC2C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Pareto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6959D8-A8BB-49C2-9DB7-02864F4FB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büyük kayıp nedenlerini öncelik sırasıyla gösteren yaklaşım.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79BE34-8869-47C5-BB3F-75F21D065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F6E6F1-7152-4832-85C3-F1D03F1D9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Poka-Yoke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368443-4F11-4A3A-BE22-B2630E6F4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Hata yapmayı önleyici mekanizma.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5753DB2-49DE-4477-8562-87F5FF758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793C0E0-6ED7-471B-9615-99335119C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6E4B63-8755-4ACB-AD07-2D3C7D98A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686600658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62F8267-8FD0-466A-BCDD-04B34A42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ED6524-AC14-46A6-B2F9-30A7B326A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A0C6C3-59E7-460A-A610-083C78DEB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21DB5F-6D49-467C-8626-904DBA394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C024EE-0887-4885-A6CA-95D33A5F5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hücre var, kararlılık yok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DEA706-D0D0-479E-BABC-4E8CA91C0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hücre var, kararlılık yok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A6C8FA-CD8C-4FA7-BA37-2A73E8CA5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hücre çalışıyor ama sık alarm, manuel müdahale ve performans oynaklığı varsa orta seviyeye geçilmemiştir.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7C90E5-AA90-46A5-8346-42A3B573C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12DE11-1ED7-41F8-9520-6CC8FE766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ABEA82-33DC-461A-8B06-7FB1D4170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0407AA-D66B-4831-951E-259B3E872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time sürekli değişiyor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sık müdahale ediyor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listesi büyüyor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ekibi reaktif kalıyor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87B41B-ABC3-4190-945C-E898020D9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C89FEC-03AD-4C9C-8FF9-B248D16F3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Kararlılık performanstan önce gelir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yönetimi disiplin ister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Mekanik, yazılım ve operasyon birlikte ele alınmalı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günlük ritimde kullanılmalı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6A1E2E-B6EC-4D95-871C-44DA50C56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86F788-E343-4289-8741-ADC7F030D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F17E6B-02A6-4ACD-96D6-98972411F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870125657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2A71047-C857-4CF9-93B5-227DBE534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C78D59-587D-4CD5-A72B-999AF3CD9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381622-4DBE-4233-8A9C-70DF76B2A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6684F3-09FD-4962-9BF4-4C8906058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92EAB4-873C-4C81-8107-F1C23E3D2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E85C8E-439E-4339-A3B3-58481E7ED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DE1EE5-7E8A-4334-A81D-BB6BF24D1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 çoğu zaman entegrasyon ve bakım disiplininin zayıflığından çıkar.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D341DB-BF06-47B5-AB4D-AA02EC1EA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1EFB40-4308-40A3-817C-637C3E643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hata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03ECB1-0B06-419E-9ABF-ED65D7DA9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kodlarını net tasarlamamak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Mekanik toleransı küçümsemek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Recovery prosedürü yazmamak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F4DC84-85B0-4647-8B7C-59EA06659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FCF8C7-B404-4F91-9901-51AC4EB9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60008B-5D4D-4B36-8550-4AF2523EA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Yedek parça planı yapmamak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 kapatmamak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Arıza bilgisini kaydetmemek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D61B9B-C59C-4523-91EE-FC0198333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DCA2DC-CFB0-4BE3-A088-5194B8B8B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AFB068-DCE0-43FD-99BA-AC8038B5A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ve alarmı birlikte okumamak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Sahaya eğitim vermemek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başarıdan sonra sistemi bırakmak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B108C3-831E-443A-A614-1FFD37BB1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180192-29D0-4A21-BB5F-A087BD84D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E678A29-69E8-4CBE-82A3-D3AA27F69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52403302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CCBDDE0-790A-476D-BA70-DAD5A594D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E28792-6F54-4F44-A39C-E36AFF168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3C04E7-BD06-4FD1-AA71-B14191838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8E96FF-5130-4AE6-941A-E7ADC882C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D19542-F9F5-4328-97F2-3E612249E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800CDE-05DA-487F-8B7E-221D419EA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B97984-A117-4CCD-AF4F-0D5506938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Hücrenin orta seviyede çalıştığını gösteren temel işaretler bunlardır.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9AD04D-0378-4284-84D6-FE37DE5EF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5BD056-126B-4B79-A190-882741E3C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kodları anlamlı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sapması düzenli izleniyor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Recovery prosedürü yazılı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kritik parça listesi var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toplantıda veriyle aksiyon alınıyor mu?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0EB5BB-458D-45E7-9B93-5340C2D6E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906617-39BF-444C-BDF6-6143F13C1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E8EFAC-2B55-4CC9-AAE4-E5F9ED6D1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579972723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AB03A02-F122-417B-AED6-A9BB0B0BE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A6085E-F6D1-462E-9F7C-7E0550CA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471BF5-D4F5-47BA-A302-3C9B60A78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2991FE-5605-4B03-AF83-C14DBA6CD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D6B96B-3DFB-4AF9-B3CC-0B8E0E1D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yönetim görünürlüğü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583012-3B5B-46F5-B9EE-EBF40AECD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yönetim görünürlüğü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E85E37-5117-4920-8D45-2ACF68C89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Hücre performansı yalnızca teknik ekipte kalmamalı; yönetim de birkaç kritik sinyali ritmik olarak görmelidir.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7DD97F-E6A2-4FDE-BD8B-0FBAB8BAE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2A5CF8-3878-458C-ADF6-3187C2FCD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F9B8E7-1E12-4014-857C-1BABF55B3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sinyalleri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9B7BDE-DFBA-4C30-B74E-10E031162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Pareto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trendi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MTBF / MTTR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başarı oranı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7169EF-3B82-4C13-82D7-F7E380DCC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Amaç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36E7B1-3ED2-4BBF-99CA-5C34A6B8D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hücreyi seçmek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kararını hızlandırmak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kaybı görünür kılmak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operasyonu hizalamak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67AA8B-5D75-44F6-81BC-1318F9BB9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EC29BF-35AB-4826-8D2D-253FEFAE2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F81534-5C1C-48B7-9941-CE4389C2A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40856965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D661C48-7E50-458B-BD9D-8EDEF8F91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919713-87E5-4128-BC64-D9E97151D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7F4560-746C-43D1-9374-02623D2B4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FB0894-32B7-4E93-90FD-31BBEE7C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DDA18A-7199-4F39-8EBD-B4B634CD1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vardiya toplantısı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276D98-0A8A-4D3E-A7C4-05F43EF9C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vardiya toplantısı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649F52-ED7D-4F55-81BE-21570430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hücre orta seviyede ancak vardiya veya günlük ritimde görünür kılınırsa hızlı öğrenme üretir.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AF7614-E9AC-43AB-A807-CCFB50DC6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5ED1E3-CA17-4578-BA19-11901666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C68A9E-CDEE-484A-9FDF-692229509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Toplantıda bakılanlar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997394-815A-4F69-ABFD-876282A1A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alarm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sayısı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Müdahale süresi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23889B-39AA-42AA-9804-95BF089C6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davranış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A0D00D-77AA-457A-A560-D45A177CA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 seçmek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Bakım/operasyon iş bölümü yapmak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alarmı tekrar ettirmemek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Kapanışı doğrulamak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AA8E00-E621-4BE7-87CC-33A51B08A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6DBFC6-8E74-40B8-8740-3B4643FDF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117300-B806-4DC8-AC3B-58D406A58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79965816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9C5DD4F-9A52-4169-A916-24226B447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A9A1D5-4138-4443-B5DE-3D7EC75A1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957DCF-9F3C-4F76-B27C-DB0E0E0F2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415C0A-DB7F-40F2-839E-DE7D46C5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ED977D-A1E0-4829-94A8-D7F2B8350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müdahale araçları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B866BB-C7DF-4787-866E-DCC712152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müdahale araçları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F93D41-6594-496E-B30E-E4FEB9AEE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aşağıdaki araçlar birlikte çalışmalıdır.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BB33B7-F64C-4590-8EEC-96FA29B03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38831F-3CA5-4185-B490-E306E0F3B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Alarm Pareto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22FF41-B7A4-409C-B0AB-D3282C9D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Tekrarlayan kaybı görür.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051353-AC6F-4E11-AFBC-A3A97FEA2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CA2A85-E172-4081-828D-35F480F1D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Recovery Talimatı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370E9C-487C-4973-98C3-52E7E14A5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Müdahaleyi standardize eder.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2B0BB1-0749-4A22-A1C6-8F6EE8BA0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79CCB4-2155-4F78-BF8D-246C59DE3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Parça Kontrolü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1414FB-B0A1-4FF2-9138-D9E35093D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Kaliteyi güvenceye alır.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B2BA223-7B3E-4705-B176-B7FFCF826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4963B7-831B-4D4A-8D68-3F088E03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Cycle Trend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5A2FC6-13F2-4FD7-886E-9734123A8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Kararlılığı gösterir.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D617D6-CB94-4750-B38E-3D2AC9150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7BCCA9-BF48-4603-A71B-57F638CF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Kartı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E387FA4-3FEB-4132-AB36-8C30128A5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Kritik ekipmanı korur.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D56C6D3-93EE-4913-BDDD-B91CF374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8AAC4A-DEFD-4F2A-A468-644B9FA8B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Hücre Dashboard'u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69C80AB-405C-4BD5-8755-087D9D798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Günlük görünürlük sağlar.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EA483A-3AF4-4520-BADD-80FCE0A01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9AE804E-B543-445D-858D-59D408724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6573FE-AB74-460A-B53C-541C4B0EA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70660042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6BECA67-2525-4E3F-874D-E5E177D45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F1ACBC-B7F0-45D9-B801-B58CA96AC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599A48-F630-4136-ADFE-2DBA2FCE0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8B87AD-0146-4FB6-A3CD-DC8C49E0C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40D543-55C9-4A37-8FD7-CC7ED4F86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odak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7B4A60-BB34-465B-B68D-88BE59EAB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odak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D9B234-7FB2-49E0-AC04-918E73C48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amaç, robotik ve otomasyon uygulamasını stabil, ölçülebilir ve entegre çalışan bir hücre veya hat yapısına dönüştürmektir.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A36619-C433-4951-A34B-61BB18C3E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733E3A-1DE5-4767-A146-990333196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07EC30-2A33-4B44-BFD5-BF6C0ABAB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odaklar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DD2F43-5AD8-4A04-A6E1-F488D8188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Çevrim optimizasyonu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ve duruş yönetimi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yedeklilik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Makine/hat entegrasyonu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983937-D335-4969-BAA9-ED7449552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seviyeden farkı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1352E2-9ACB-46A8-A90E-F9151AD8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yerine kararlı sistem hedeflenir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Operasyon, bakım ve kalite aynı ritimde çalışır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yalnızca görünürlük değil iyileştirme aracı olur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Entegrasyon kapsamı genişler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FBBE7E-6EC6-4616-92B4-57F9AD972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D06997-3C15-45D9-9B5C-F35B12B14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7F805D-00B0-486C-8D54-1CE747CCD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88138702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6A4EC54-99AF-4BA0-8942-67D48DEBA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CA07A0-ECF1-4E95-8D72-E91BCC265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D13A4E-0EDE-49CE-B582-2E0C3B07A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0B0BB5-07E3-404C-9023-76465DCD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4CB439-2899-4899-BD29-ACC406D49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2CE38E-2140-42E7-AD15-A6939DE4D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BE4030-7B4E-4B23-A8C2-DD887405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robotik ve otomasyon hücresini kararlı, ölçülebilir ve entegre çalışan operasyon varlığına dönüştürür.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4168B5-DBE3-4024-94DA-8CCC15CD6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354C53-CDFF-4CEE-AE69-58439CD73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DB5DDC-2593-4EA8-89E3-196249951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ve alarm yönetimi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recovery disiplinini oluşturma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güvence adımlarını güçlendirme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kararlılık planı yazma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250E42-09A4-4041-8665-46FD3EBBA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9ACA95-8C0E-4012-A7DE-091CBE27D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CFAC5B-A570-4AE8-A87E-BC2947E52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İleri seviyede yönetişim ve yayılıma geç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Kurumsal bakım ve KPI modelini bağla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Hücreyi sistem sağlığı bakışıyla yönet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Robotik yatırımı kurumsal ölçekte ele 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12B8BF-1AD1-4865-BDEE-95CC648F0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5B92DC-2064-427E-ADF2-F2966DC1F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ADE228-F5CA-4B6F-B3BA-E556691D5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CBE4AC-76C6-4044-A565-A0CCE9530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94467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8EA7432-932E-4869-8B62-C8A6584B1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8B3CF2-19DE-46A3-A079-30C1A5DAA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7FE53B-2FFD-4F60-98BA-BD3DAFE20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5E5306-5C35-4880-A880-634738A69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178262-884A-4656-AC22-A061069F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Çevrim süresi nasıl okunur?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1E359F-3E2E-47B4-ADC3-86F4D6AEA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Çevrim süresi nasıl okunur?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CE5744-FB9A-4236-A40B-986E8946B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cycle time sadece toplam süre değildir; mikro kayıplar ve beklemelerle birlikte analiz edilmelidir.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99B2E1-2EBE-4A06-BEEA-187FDBA09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ECD248-7613-4BAF-9E9E-D52584745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Hareket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96B411-4110-4DB2-BE32-D1B25BD85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Robot yol optimizasyonu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Gereksiz pozisyon geçişleri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Pick/place düzeni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040B4B-5EA5-4822-9221-13F97EB47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47DE64-73F6-4874-BD37-D8AB73C17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B38C50-C75D-4BAB-95B0-46007C7D7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Sensör teyidi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/ makine beklemesi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Handover gecikmesi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EE74DC-9CE5-46BB-9933-B33872C4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5EEACD-C9DA-49CD-8BFE-C20FE2AAC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 etkisi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00BF0D-AEB7-472E-BADC-9380E703B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Çok hızlı çevrim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Kararsız parça yerleşimi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Tutarsız proses penceresi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139F70-61B9-4501-AD2C-09DEB142F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B342D7-51C6-47F7-9EFA-F7CC23FEA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8DF7D9-9A51-4BAB-BEC3-EC132EE76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54721804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B10CCD7-21AD-4CBA-BD80-553DFF23C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160757-1F42-404A-B9BF-4F3CC9F76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C48D58-7D10-4907-83E7-C919CBC8A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FED5F3-C09E-467D-B3FA-B348D46AD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6A9D22-5366-4BCA-AACA-4F6E01C43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sistem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33AC2B-CB71-4821-85B7-AD347BBB4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sistem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A205D0-F255-4CD3-A361-AC074D120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hücrenin performansı yalnızca çıktı ile değil, kararlılık ve müdahale ihtiyacıyla birlikte izlenmelidir.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F1BBE2-5D7B-48F4-9DDF-A787F1CE8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D15DEA-0E99-4427-822E-E671C3CD9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D9ABAB-32CD-4F9A-82EB-5BD79077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CF3782-989D-4E1D-9AE8-BC04A3753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Kontrol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4290E8-FFD5-4209-B166-F28397C6F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8677FB-124A-4429-A6E4-7659FAF0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Yöntem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ED131E-D9D9-42EF-AB0F-6B10CFED5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555077-5721-4EF3-91A1-7D727AF38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Çevrim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78B793-2BB3-45A4-A696-11BD179F8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B8D4EB-F9CF-4395-9C74-CC01D4E44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Sapma nerede oluşuyor?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4F329F-4481-4A89-94E3-DB6D32C03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2C4F4E-E058-4E59-AE79-3D85AB107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Cycle trend analizi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63AEF4-BF37-4A9A-AE12-6E49DA350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27C7D0-F175-4A44-BFE7-16AA3431B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Alarm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57B14A8-A99D-49BC-949A-0E8CAD621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0B5646-921C-4976-9B6A-1FFB5FDA6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sık tekrar eden alarm hangisi?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8297A3-64DE-4086-B557-3C44804AC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176590-F538-4096-BE40-7DEB4ED0F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Alarm Pareto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5A9CA6-9B84-4E12-83B5-3F0510754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04F0951-8EE4-4777-80BE-90FEB96C2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Müdahale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DBEBEEC-DB7E-4878-8320-6A6E32117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E093087-EEF6-42F8-87D7-A5267CC65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Operatör ne kadar sıklıkla devreye giriyor?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F9BBCDB-4D5B-4AB3-9BE6-FFA60701F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F33BB42-5A43-45ED-B545-023A8BF29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Müdahale kaydı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052B072-1541-4973-8A71-7E636891A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0620EE-02BA-4783-95F3-6AB69EA77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Bakım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BC523FD-0651-4D9F-B8FE-817D76D72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B177E6D-8582-4885-90A3-B2CB59760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ekipman kırılgan?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589F4A8-B41C-4C86-92E3-96BC2CF7E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6491053-1490-44FE-8B8C-597C788AC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 / MTBF takibi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35F1845-1798-434F-81EE-635259A9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74EEF29-69C6-42FC-B91F-7C6F35FE9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0DC0232-DC91-4630-9B2F-602AFFC0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29281264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F61D60B-F7F7-4349-8A7E-A1B9695B4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6AF172-EA4F-4257-A5BA-EC37C820D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710DAF-4C71-4EEC-A49C-8E4381CEE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058762-2784-43A6-BB1A-FD6D7231E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1B39E2-43E4-4523-A0D5-72FB6FC1D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Alarm ve duruş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7C3291-48B8-4B48-9A61-91BA6CBCB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Alarm ve duruş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27E944-05F9-4795-8066-E342009D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Alarm sistemi yalnızca hata göstermek için değil, hızlı teşhis ve doğru eskalasyon için tasarlanmalıdır.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7CBEA5-7AD1-418F-BECF-AFA66C40A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096AAB-F41E-4F42-A271-CDBD956B4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EF7A4-3025-4166-87EB-21E9380DF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Sağlıklı alarm yapısı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9EA9C4-C773-4689-B9DB-A8B471C5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Anlamlı alarm kodu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/ kritik olmayan ayrımı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 ve aksiyon kuralı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kaydı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C002B6-2C21-477B-8BC1-1D8B297CD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alarm yapısı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0D633E-3C5B-4D33-8F40-F519AE02E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Sürekli tekrarlayan alarm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Kimsenin anlamadığı kodlar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Reset ile geçiştirme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 kapatılmaması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BB6DDF-78E6-442E-AAC6-81E969993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78216C-3B74-4878-9D7C-190386F79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15D0CD-325A-4762-B439-920817CCC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56663073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062C55E-938C-4D79-8FE1-732EC940D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687217-3B12-4D29-B2D8-96C52E71D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F939FE-D2DB-4F27-B3DD-E22DF53DB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1DBCB0-5628-417B-971D-091FC87D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60137A-1A1D-4518-ABC8-36731F47D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entegrasyon alanları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3E0257-A98D-4F91-8D63-CF5641AFC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entegrasyon alanları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B1ABE-F11C-499E-B232-30423E69B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robotik hücre diğer sistemlerle kontrollü biçimde konuşmalıdır.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DE693D-38CA-48FD-81BF-0F37D627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7B684A-7941-48F3-8F2B-4AE1F8AA3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 - PLC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B76B6E-57D2-4914-B59E-7A30F833F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Hareket ve proses senkronu.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62468F-16C8-4EDA-A57D-1E7097BAE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2EE05D-C037-4163-A5D4-AF7C280D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PLC - HMI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E07E28-5F77-4CDD-AAF0-01C5C2A8F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Operatör görünürlüğü ve komutları.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D4058D-DC73-4DBA-B7B3-2C56E8125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63A644-B902-485C-96C3-2B0A52CAB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Hücre - MES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6C41EF-09FB-459B-9CFC-0B6301B49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Gerçekleşen üretim ve duruş verisi.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2E3057-5736-45A6-8395-E7CF688A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F23F39-C422-42AB-9613-48A5E77BC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Hücre - Kalite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598620-1228-4907-9D5C-DE86D00D2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parça ve uygunsuzluk takibi.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F92D8B-A581-44A9-B33C-715C2EBDB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722348-BEEA-48F8-9CF1-DD1F2F0B2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Hücre - Bakım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F8E685-F741-414A-8D63-ED02D49BB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Alarm / arıza geçmişi.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92C0B5-1E5D-4045-BF41-64C43FDFF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8C5F6D-F993-47C0-8A0D-7F9AAE17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Hücre - Güvenlik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B65C9A-1A84-4AF4-BB80-6BFB5FF52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Interlock ve erişim mantığı.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565B92-52DD-44C3-9FA5-21BC8CBDB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3097F60-AF4D-434D-AC69-C49E077E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B842B14-B532-4354-B2F4-8A025E396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20032838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F02976-D0EE-4D29-AAFD-9329E75A2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494AD3-9D21-48C0-B5C8-55D1D42D1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F7FD61-57FF-4A37-8C4C-2B589CA91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08FAD0-85E5-4F3F-97B2-B74D8CBB9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D80912-9E0C-47B7-AB49-0D08A1BF2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Bakım stratejisi neden ayrıdır?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43CDE2-32B0-423C-B407-81C27C046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stratejisi neden ayrıdır?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B6C847-2120-456C-B036-80D709449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ve otomasyon hücresinde bakım, klasik makine bakımından daha fazla sinyal, yazılım ve komponent bilgisi gerektirir.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A50257-29DE-40DD-9A46-5A65A7D34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0CAE65-2B99-4072-A0D3-448FF12F0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818B57-C0D1-47F2-A411-A86BC5CD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başlıkları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9CD2C6-C1EC-408B-B8F6-D2722E5B6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yedek parça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Periyodik kontrol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kök neden bilgisi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Recovery prosedürü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20C1DE-7A5D-402A-AC4B-7925EC6CA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zayıfsa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2AC906-B4FC-4768-8259-25DE0CFA3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Uzun duruş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Yüksek dış destek ihtiyacı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arıza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Sisteme güven düşüşü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DE2FF7-0B3E-4DF2-8F81-2383FE2F8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6800E0-C044-4EAC-A889-D9A521CA6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D81D01-88C3-41A3-96C5-73F4807A5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24345261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451113F-470E-4009-AAAA-8100965C6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D3BF2B-32CB-4A6C-B480-780B47F6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3D5D22-B070-4955-86ED-FE54675D9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099C31-342F-4EED-96CA-00066332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F62A1B-9C7D-4335-A261-419E22931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Operatör müdahalesi nasıl azaltılır?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ACF743-775B-4A7D-B087-9FEE19179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Operatör müdahalesi nasıl azaltılır?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374B0D-A788-480F-B1FF-3B619254F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hedef sıfır operatör değil; gereksiz ve değersiz müdahaleyi azaltmaktır.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9ACB22-D299-4AD6-AA6C-310A9C5F8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239B3B-2257-401A-9A4A-A9BF6F0E2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Arayüz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F2EA0A-EBA5-4B1C-9D37-788960DB1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Net HMI dili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Kolay hata mesajı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Adım adım kurtarma yönlendirmesi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F62DD0-3179-4877-AF21-FF02F9F5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EC919C-64F7-43DF-8E7B-8C6699A3E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Mekanik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386C31-10D5-4089-8C60-4B72605F7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tekrar edilebilirliği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yönlendirme kolaylığı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Hassas noktalarda stabilite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0B02BB-A794-4977-9E2B-9E16CC752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4A0547-5551-46CF-91DD-4D2D06E31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Yazılım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A89BC2-C849-49FD-B946-36BD3D36C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net state machine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Koruyucu kontroller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 sebeplerinin azaltılması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745FAF-B056-48CB-AD71-D0E2BFC15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4B22D3-1C1E-4A37-9BC0-3A7519F0C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72D069E-6814-4130-B3B7-D2D9B4E02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32354343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ABC0F5A-185E-4898-86C4-E7E577025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410E37-3F5B-4831-81F5-A90CC633F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4068D9-6A97-4314-A671-F7CC219B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BF53F9-F2F4-4E7D-977B-EC1CAA24D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25012C-F089-4FA7-A630-1AFFE33A1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Robotik hücrede kalite güvencesi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CC11AE-222A-4FE3-A54F-C0F3B4096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hücrede kalite güvencesi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6710D9-0610-45B4-BB1E-04620778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Robotik sistem hızlı olabilir; ama kalite kontrolü zayıfsa hız yalnızca hatayı büyütür.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F11010-53EE-4C8D-A244-14D582CB0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C90B29-9879-4B4D-9D4D-D12EF65D2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B7F3F2-C28C-4EE7-B75E-CE025B0C1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 güvence unsurları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FA9C54-442C-42B2-B321-971002AD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Poka-yoke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doğrulama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Tolerans izleme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parametre takibi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D0D1B3-C3C0-411C-9FE0-DFB99F962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kalite etkisi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B6C543-5B92-4AC5-A4B7-0790A5E55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Tekrarlı hata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Geç fark edilen uygunsuzluk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artışı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Müşteri riski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30333E-AD85-4259-BD6D-577BC9867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1B201F-98F4-414F-95A4-D59A593AF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7E2FB3-1F14-4F71-A89C-08AD7DFC0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82862108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